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18.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696" r:id="rId2"/>
    <p:sldMasterId id="2147483709" r:id="rId3"/>
    <p:sldMasterId id="2147483726" r:id="rId4"/>
    <p:sldMasterId id="2147483738" r:id="rId5"/>
    <p:sldMasterId id="2147483750" r:id="rId6"/>
    <p:sldMasterId id="2147483771" r:id="rId7"/>
  </p:sldMasterIdLst>
  <p:notesMasterIdLst>
    <p:notesMasterId r:id="rId116"/>
  </p:notesMasterIdLst>
  <p:sldIdLst>
    <p:sldId id="264" r:id="rId8"/>
    <p:sldId id="257" r:id="rId9"/>
    <p:sldId id="258" r:id="rId10"/>
    <p:sldId id="259" r:id="rId11"/>
    <p:sldId id="260" r:id="rId12"/>
    <p:sldId id="261" r:id="rId13"/>
    <p:sldId id="262" r:id="rId14"/>
    <p:sldId id="274" r:id="rId15"/>
    <p:sldId id="263" r:id="rId16"/>
    <p:sldId id="266" r:id="rId17"/>
    <p:sldId id="256" r:id="rId18"/>
    <p:sldId id="307" r:id="rId19"/>
    <p:sldId id="308" r:id="rId20"/>
    <p:sldId id="309" r:id="rId21"/>
    <p:sldId id="310" r:id="rId22"/>
    <p:sldId id="268" r:id="rId23"/>
    <p:sldId id="311" r:id="rId24"/>
    <p:sldId id="312" r:id="rId25"/>
    <p:sldId id="313" r:id="rId26"/>
    <p:sldId id="314" r:id="rId27"/>
    <p:sldId id="315" r:id="rId28"/>
    <p:sldId id="316" r:id="rId29"/>
    <p:sldId id="317" r:id="rId30"/>
    <p:sldId id="318" r:id="rId31"/>
    <p:sldId id="319" r:id="rId32"/>
    <p:sldId id="320" r:id="rId33"/>
    <p:sldId id="321" r:id="rId34"/>
    <p:sldId id="322" r:id="rId35"/>
    <p:sldId id="323" r:id="rId36"/>
    <p:sldId id="324" r:id="rId37"/>
    <p:sldId id="296" r:id="rId38"/>
    <p:sldId id="325" r:id="rId39"/>
    <p:sldId id="269" r:id="rId40"/>
    <p:sldId id="297" r:id="rId41"/>
    <p:sldId id="345" r:id="rId42"/>
    <p:sldId id="346" r:id="rId43"/>
    <p:sldId id="265" r:id="rId44"/>
    <p:sldId id="347" r:id="rId45"/>
    <p:sldId id="348" r:id="rId46"/>
    <p:sldId id="270" r:id="rId47"/>
    <p:sldId id="271" r:id="rId48"/>
    <p:sldId id="272" r:id="rId49"/>
    <p:sldId id="349" r:id="rId50"/>
    <p:sldId id="350" r:id="rId51"/>
    <p:sldId id="351" r:id="rId52"/>
    <p:sldId id="352" r:id="rId53"/>
    <p:sldId id="353" r:id="rId54"/>
    <p:sldId id="354" r:id="rId55"/>
    <p:sldId id="355" r:id="rId56"/>
    <p:sldId id="356" r:id="rId57"/>
    <p:sldId id="357" r:id="rId58"/>
    <p:sldId id="358" r:id="rId59"/>
    <p:sldId id="359" r:id="rId60"/>
    <p:sldId id="360" r:id="rId61"/>
    <p:sldId id="361" r:id="rId62"/>
    <p:sldId id="280" r:id="rId63"/>
    <p:sldId id="298" r:id="rId64"/>
    <p:sldId id="326" r:id="rId65"/>
    <p:sldId id="327" r:id="rId66"/>
    <p:sldId id="328" r:id="rId67"/>
    <p:sldId id="329" r:id="rId68"/>
    <p:sldId id="299" r:id="rId69"/>
    <p:sldId id="334" r:id="rId70"/>
    <p:sldId id="331" r:id="rId71"/>
    <p:sldId id="332" r:id="rId72"/>
    <p:sldId id="333" r:id="rId73"/>
    <p:sldId id="300" r:id="rId74"/>
    <p:sldId id="365" r:id="rId75"/>
    <p:sldId id="366" r:id="rId76"/>
    <p:sldId id="367" r:id="rId77"/>
    <p:sldId id="368" r:id="rId78"/>
    <p:sldId id="369" r:id="rId79"/>
    <p:sldId id="370" r:id="rId80"/>
    <p:sldId id="371" r:id="rId81"/>
    <p:sldId id="372" r:id="rId82"/>
    <p:sldId id="373" r:id="rId83"/>
    <p:sldId id="302" r:id="rId84"/>
    <p:sldId id="364" r:id="rId85"/>
    <p:sldId id="273" r:id="rId86"/>
    <p:sldId id="275" r:id="rId87"/>
    <p:sldId id="276" r:id="rId88"/>
    <p:sldId id="277" r:id="rId89"/>
    <p:sldId id="278" r:id="rId90"/>
    <p:sldId id="279" r:id="rId91"/>
    <p:sldId id="303" r:id="rId92"/>
    <p:sldId id="362" r:id="rId93"/>
    <p:sldId id="363" r:id="rId94"/>
    <p:sldId id="304" r:id="rId95"/>
    <p:sldId id="281" r:id="rId96"/>
    <p:sldId id="287" r:id="rId97"/>
    <p:sldId id="283" r:id="rId98"/>
    <p:sldId id="305" r:id="rId99"/>
    <p:sldId id="306" r:id="rId100"/>
    <p:sldId id="335" r:id="rId101"/>
    <p:sldId id="336" r:id="rId102"/>
    <p:sldId id="337" r:id="rId103"/>
    <p:sldId id="338" r:id="rId104"/>
    <p:sldId id="339" r:id="rId105"/>
    <p:sldId id="282" r:id="rId106"/>
    <p:sldId id="340" r:id="rId107"/>
    <p:sldId id="284" r:id="rId108"/>
    <p:sldId id="341" r:id="rId109"/>
    <p:sldId id="285" r:id="rId110"/>
    <p:sldId id="342" r:id="rId111"/>
    <p:sldId id="343" r:id="rId112"/>
    <p:sldId id="344" r:id="rId113"/>
    <p:sldId id="286" r:id="rId114"/>
    <p:sldId id="301" r:id="rId115"/>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6D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00" autoAdjust="0"/>
    <p:restoredTop sz="94660"/>
  </p:normalViewPr>
  <p:slideViewPr>
    <p:cSldViewPr>
      <p:cViewPr varScale="1">
        <p:scale>
          <a:sx n="65" d="100"/>
          <a:sy n="65" d="100"/>
        </p:scale>
        <p:origin x="-1578" y="-9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presProps" Target="presProps.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slide" Target="slides/slide105.xml"/><Relationship Id="rId16" Type="http://schemas.openxmlformats.org/officeDocument/2006/relationships/slide" Target="slides/slide9.xml"/><Relationship Id="rId107" Type="http://schemas.openxmlformats.org/officeDocument/2006/relationships/slide" Target="slides/slide100.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slide" Target="slides/slide95.xml"/><Relationship Id="rId110" Type="http://schemas.openxmlformats.org/officeDocument/2006/relationships/slide" Target="slides/slide103.xml"/><Relationship Id="rId115" Type="http://schemas.openxmlformats.org/officeDocument/2006/relationships/slide" Target="slides/slide108.xml"/><Relationship Id="rId5" Type="http://schemas.openxmlformats.org/officeDocument/2006/relationships/slideMaster" Target="slideMasters/slideMaster5.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13" Type="http://schemas.openxmlformats.org/officeDocument/2006/relationships/slide" Target="slides/slide106.xml"/><Relationship Id="rId118"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slide" Target="slides/slide96.xml"/><Relationship Id="rId108" Type="http://schemas.openxmlformats.org/officeDocument/2006/relationships/slide" Target="slides/slide101.xml"/><Relationship Id="rId116" Type="http://schemas.openxmlformats.org/officeDocument/2006/relationships/notesMaster" Target="notesMasters/notesMaster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11" Type="http://schemas.openxmlformats.org/officeDocument/2006/relationships/slide" Target="slides/slide104.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slide" Target="slides/slide99.xml"/><Relationship Id="rId114" Type="http://schemas.openxmlformats.org/officeDocument/2006/relationships/slide" Target="slides/slide107.xml"/><Relationship Id="rId119" Type="http://schemas.openxmlformats.org/officeDocument/2006/relationships/theme" Target="theme/theme1.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slide" Target="slides/slide10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slide" Target="slides/slide97.xml"/><Relationship Id="rId120"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image" Target="../media/image13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6F785-FEAF-453A-951C-6CD01F2E66AE}" type="datetimeFigureOut">
              <a:rPr lang="es-ES" smtClean="0"/>
              <a:t>05/10/2018</a:t>
            </a:fld>
            <a:endParaRPr lang="es-ES"/>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5EC38-35F2-448D-BD94-4F08D8603F00}" type="slidenum">
              <a:rPr lang="es-ES" smtClean="0"/>
              <a:t>‹Nº›</a:t>
            </a:fld>
            <a:endParaRPr lang="es-ES"/>
          </a:p>
        </p:txBody>
      </p:sp>
    </p:spTree>
    <p:extLst>
      <p:ext uri="{BB962C8B-B14F-4D97-AF65-F5344CB8AC3E}">
        <p14:creationId xmlns:p14="http://schemas.microsoft.com/office/powerpoint/2010/main" val="2491684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E5B55E-9D3A-48BF-83B8-F7949BD3E7A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58</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87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noProof="0" dirty="0"/>
              <a:t>This is presentation</a:t>
            </a:r>
            <a:r>
              <a:rPr lang="en-US" baseline="0" noProof="0" dirty="0"/>
              <a:t> is decomposed in three sections. The first section contains the state of the art. The second one compiles the work which has been carried out. The last section includes the paper contribution and the achieved conclusions.</a:t>
            </a:r>
            <a:endParaRPr lang="en-US" noProof="0"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E5B55E-9D3A-48BF-83B8-F7949BD3E7A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s-E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75149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noProof="0" dirty="0"/>
              <a:t>The robotic educational tool is</a:t>
            </a:r>
            <a:r>
              <a:rPr lang="en-US" baseline="0" noProof="0" dirty="0"/>
              <a:t> intended to be a cost-effective platform to be included in STEM educational programs using robotics in order to engage students on engineering.</a:t>
            </a:r>
            <a:endParaRPr lang="en-US" noProof="0"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E5B55E-9D3A-48BF-83B8-F7949BD3E7A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6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noProof="0" dirty="0"/>
              <a:t>There are lots of development</a:t>
            </a:r>
            <a:r>
              <a:rPr lang="en-US" baseline="0" noProof="0" dirty="0"/>
              <a:t> platforms. The state of the art carried out cover how developers are using current development platforms and the educational applications which are made.</a:t>
            </a:r>
            <a:endParaRPr lang="en-US" noProof="0" dirty="0"/>
          </a:p>
        </p:txBody>
      </p:sp>
      <p:sp>
        <p:nvSpPr>
          <p:cNvPr id="4" name="Marcador de número de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FE5B55E-9D3A-48BF-83B8-F7949BD3E7A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9112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5.png"/></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5.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7.png"/><Relationship Id="rId7"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png"/><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p>
        </p:txBody>
      </p:sp>
      <p:sp>
        <p:nvSpPr>
          <p:cNvPr id="4" name="3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1219707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320449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2668587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3" name="Shape 23"/>
          <p:cNvSpPr>
            <a:spLocks noGrp="1"/>
          </p:cNvSpPr>
          <p:nvPr>
            <p:ph type="pic" idx="13"/>
          </p:nvPr>
        </p:nvSpPr>
        <p:spPr>
          <a:xfrm>
            <a:off x="1129606" y="446485"/>
            <a:ext cx="6875859" cy="4161234"/>
          </a:xfrm>
          <a:prstGeom prst="rect">
            <a:avLst/>
          </a:prstGeom>
        </p:spPr>
        <p:txBody>
          <a:bodyPr lIns="91439" tIns="45719" rIns="91439" bIns="45719" anchor="t">
            <a:noAutofit/>
          </a:bodyPr>
          <a:lstStyle/>
          <a:p>
            <a:endParaRPr/>
          </a:p>
        </p:txBody>
      </p:sp>
      <p:sp>
        <p:nvSpPr>
          <p:cNvPr id="24" name="Shape 24"/>
          <p:cNvSpPr>
            <a:spLocks noGrp="1"/>
          </p:cNvSpPr>
          <p:nvPr>
            <p:ph type="title"/>
          </p:nvPr>
        </p:nvSpPr>
        <p:spPr>
          <a:xfrm>
            <a:off x="892969" y="4723805"/>
            <a:ext cx="7358063" cy="1000125"/>
          </a:xfrm>
          <a:prstGeom prst="rect">
            <a:avLst/>
          </a:prstGeom>
        </p:spPr>
        <p:txBody>
          <a:bodyPr anchor="b"/>
          <a:lstStyle/>
          <a:p>
            <a:r>
              <a:t>Texto del título</a:t>
            </a:r>
          </a:p>
        </p:txBody>
      </p:sp>
      <p:sp>
        <p:nvSpPr>
          <p:cNvPr id="25" name="Shape 25"/>
          <p:cNvSpPr/>
          <p:nvPr/>
        </p:nvSpPr>
        <p:spPr>
          <a:xfrm>
            <a:off x="-5748" y="6416794"/>
            <a:ext cx="9155495" cy="441651"/>
          </a:xfrm>
          <a:prstGeom prst="rect">
            <a:avLst/>
          </a:prstGeom>
          <a:solidFill>
            <a:srgbClr val="0252A1"/>
          </a:solidFill>
          <a:ln w="12700">
            <a:miter lim="400000"/>
          </a:ln>
        </p:spPr>
        <p:txBody>
          <a:bodyPr lIns="35719" tIns="35719" rIns="35719" bIns="35719" anchor="ctr"/>
          <a:lstStyle/>
          <a:p>
            <a:pPr>
              <a:defRPr sz="2400">
                <a:solidFill>
                  <a:srgbClr val="FFFFFF"/>
                </a:solidFill>
              </a:defRPr>
            </a:pPr>
            <a:endParaRPr sz="1687"/>
          </a:p>
        </p:txBody>
      </p:sp>
      <p:sp>
        <p:nvSpPr>
          <p:cNvPr id="26" name="Shape 26"/>
          <p:cNvSpPr/>
          <p:nvPr/>
        </p:nvSpPr>
        <p:spPr>
          <a:xfrm flipH="1">
            <a:off x="8264076" y="5963790"/>
            <a:ext cx="892970" cy="8929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252A1"/>
          </a:solidFill>
          <a:ln w="12700">
            <a:miter lim="400000"/>
          </a:ln>
        </p:spPr>
        <p:txBody>
          <a:bodyPr lIns="35719" tIns="35719" rIns="35719" bIns="35719" anchor="ctr"/>
          <a:lstStyle/>
          <a:p>
            <a:pPr>
              <a:defRPr sz="2400">
                <a:solidFill>
                  <a:srgbClr val="FFFFFF"/>
                </a:solidFill>
              </a:defRPr>
            </a:pPr>
            <a:endParaRPr sz="1687"/>
          </a:p>
        </p:txBody>
      </p:sp>
      <p:pic>
        <p:nvPicPr>
          <p:cNvPr id="27" name="image3.png"/>
          <p:cNvPicPr>
            <a:picLocks noChangeAspect="1"/>
          </p:cNvPicPr>
          <p:nvPr/>
        </p:nvPicPr>
        <p:blipFill>
          <a:blip r:embed="rId2">
            <a:extLst/>
          </a:blip>
          <a:stretch>
            <a:fillRect/>
          </a:stretch>
        </p:blipFill>
        <p:spPr>
          <a:xfrm>
            <a:off x="7911056" y="6490896"/>
            <a:ext cx="1016886" cy="275589"/>
          </a:xfrm>
          <a:prstGeom prst="rect">
            <a:avLst/>
          </a:prstGeom>
          <a:ln w="12700">
            <a:miter lim="400000"/>
          </a:ln>
        </p:spPr>
      </p:pic>
      <p:sp>
        <p:nvSpPr>
          <p:cNvPr id="28" name="Shape 28"/>
          <p:cNvSpPr>
            <a:spLocks noGrp="1"/>
          </p:cNvSpPr>
          <p:nvPr>
            <p:ph type="sldNum" sz="quarter" idx="2"/>
          </p:nvPr>
        </p:nvSpPr>
        <p:spPr>
          <a:xfrm>
            <a:off x="4437983" y="6500812"/>
            <a:ext cx="387927" cy="297389"/>
          </a:xfrm>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65748529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5" name="Shape 35"/>
          <p:cNvSpPr>
            <a:spLocks noGrp="1"/>
          </p:cNvSpPr>
          <p:nvPr>
            <p:ph type="title"/>
          </p:nvPr>
        </p:nvSpPr>
        <p:spPr>
          <a:xfrm>
            <a:off x="892969" y="2268141"/>
            <a:ext cx="7358063" cy="2321719"/>
          </a:xfrm>
          <a:prstGeom prst="rect">
            <a:avLst/>
          </a:prstGeom>
        </p:spPr>
        <p:txBody>
          <a:bodyPr/>
          <a:lstStyle/>
          <a:p>
            <a:r>
              <a:t>Texto del título</a:t>
            </a:r>
          </a:p>
        </p:txBody>
      </p:sp>
      <p:sp>
        <p:nvSpPr>
          <p:cNvPr id="36" name="Shape 3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64354760"/>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43" name="Shape 43"/>
          <p:cNvSpPr>
            <a:spLocks noGrp="1"/>
          </p:cNvSpPr>
          <p:nvPr>
            <p:ph type="pic" sz="half" idx="13"/>
          </p:nvPr>
        </p:nvSpPr>
        <p:spPr>
          <a:xfrm>
            <a:off x="4723805" y="446484"/>
            <a:ext cx="3750469" cy="5786438"/>
          </a:xfrm>
          <a:prstGeom prst="rect">
            <a:avLst/>
          </a:prstGeom>
        </p:spPr>
        <p:txBody>
          <a:bodyPr lIns="91439" tIns="45719" rIns="91439" bIns="45719" anchor="t">
            <a:noAutofit/>
          </a:bodyPr>
          <a:lstStyle/>
          <a:p>
            <a:endParaRPr/>
          </a:p>
        </p:txBody>
      </p:sp>
      <p:sp>
        <p:nvSpPr>
          <p:cNvPr id="44" name="Shape 44"/>
          <p:cNvSpPr>
            <a:spLocks noGrp="1"/>
          </p:cNvSpPr>
          <p:nvPr>
            <p:ph type="title"/>
          </p:nvPr>
        </p:nvSpPr>
        <p:spPr>
          <a:xfrm>
            <a:off x="669726" y="446484"/>
            <a:ext cx="3750469" cy="2803922"/>
          </a:xfrm>
          <a:prstGeom prst="rect">
            <a:avLst/>
          </a:prstGeom>
        </p:spPr>
        <p:txBody>
          <a:bodyPr anchor="b"/>
          <a:lstStyle>
            <a:lvl1pPr>
              <a:defRPr sz="4219"/>
            </a:lvl1pPr>
          </a:lstStyle>
          <a:p>
            <a:r>
              <a:t>Texto del título</a:t>
            </a:r>
          </a:p>
        </p:txBody>
      </p:sp>
      <p:sp>
        <p:nvSpPr>
          <p:cNvPr id="45" name="Shape 45"/>
          <p:cNvSpPr>
            <a:spLocks noGrp="1"/>
          </p:cNvSpPr>
          <p:nvPr>
            <p:ph type="body" sz="quarter" idx="1"/>
          </p:nvPr>
        </p:nvSpPr>
        <p:spPr>
          <a:xfrm>
            <a:off x="669726" y="3348633"/>
            <a:ext cx="3750469" cy="2884289"/>
          </a:xfrm>
          <a:prstGeom prst="rect">
            <a:avLst/>
          </a:prstGeom>
        </p:spPr>
        <p:txBody>
          <a:bodyPr anchor="t"/>
          <a:lstStyle>
            <a:lvl1pPr marL="0" indent="0" algn="ctr">
              <a:spcBef>
                <a:spcPts val="0"/>
              </a:spcBef>
              <a:buSzTx/>
              <a:buNone/>
              <a:defRPr sz="2250"/>
            </a:lvl1pPr>
            <a:lvl2pPr marL="0" indent="0" algn="ctr">
              <a:spcBef>
                <a:spcPts val="0"/>
              </a:spcBef>
              <a:buSzTx/>
              <a:buNone/>
              <a:defRPr sz="2250"/>
            </a:lvl2pPr>
            <a:lvl3pPr marL="0" indent="0" algn="ctr">
              <a:spcBef>
                <a:spcPts val="0"/>
              </a:spcBef>
              <a:buSzTx/>
              <a:buNone/>
              <a:defRPr sz="2250"/>
            </a:lvl3pPr>
            <a:lvl4pPr marL="0" indent="0" algn="ctr">
              <a:spcBef>
                <a:spcPts val="0"/>
              </a:spcBef>
              <a:buSzTx/>
              <a:buNone/>
              <a:defRPr sz="2250"/>
            </a:lvl4pPr>
            <a:lvl5pPr marL="0" indent="0" algn="ctr">
              <a:spcBef>
                <a:spcPts val="0"/>
              </a:spcBef>
              <a:buSzTx/>
              <a:buNone/>
              <a:defRPr sz="2250"/>
            </a:lvl5pPr>
          </a:lstStyle>
          <a:p>
            <a:r>
              <a:t>Nivel de texto 1</a:t>
            </a:r>
          </a:p>
          <a:p>
            <a:pPr lvl="1"/>
            <a:r>
              <a:t>Nivel de texto 2</a:t>
            </a:r>
          </a:p>
          <a:p>
            <a:pPr lvl="2"/>
            <a:r>
              <a:t>Nivel de texto 3</a:t>
            </a:r>
          </a:p>
          <a:p>
            <a:pPr lvl="3"/>
            <a:r>
              <a:t>Nivel de texto 4</a:t>
            </a:r>
          </a:p>
          <a:p>
            <a:pPr lvl="4"/>
            <a:r>
              <a:t>Nivel de texto 5</a:t>
            </a:r>
          </a:p>
        </p:txBody>
      </p:sp>
      <p:sp>
        <p:nvSpPr>
          <p:cNvPr id="46" name="Shape 46"/>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411822171"/>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53" name="Shape 53"/>
          <p:cNvSpPr>
            <a:spLocks noGrp="1"/>
          </p:cNvSpPr>
          <p:nvPr>
            <p:ph type="title"/>
          </p:nvPr>
        </p:nvSpPr>
        <p:spPr>
          <a:prstGeom prst="rect">
            <a:avLst/>
          </a:prstGeom>
        </p:spPr>
        <p:txBody>
          <a:bodyPr/>
          <a:lstStyle/>
          <a:p>
            <a:r>
              <a:t>Texto del título</a:t>
            </a:r>
          </a:p>
        </p:txBody>
      </p:sp>
      <p:sp>
        <p:nvSpPr>
          <p:cNvPr id="54" name="Shape 54"/>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496289855"/>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61" name="Shape 61"/>
          <p:cNvSpPr>
            <a:spLocks noGrp="1"/>
          </p:cNvSpPr>
          <p:nvPr>
            <p:ph type="title"/>
          </p:nvPr>
        </p:nvSpPr>
        <p:spPr>
          <a:prstGeom prst="rect">
            <a:avLst/>
          </a:prstGeom>
        </p:spPr>
        <p:txBody>
          <a:bodyPr/>
          <a:lstStyle/>
          <a:p>
            <a:r>
              <a:t>Texto del título</a:t>
            </a:r>
          </a:p>
        </p:txBody>
      </p:sp>
      <p:sp>
        <p:nvSpPr>
          <p:cNvPr id="62" name="Shape 62"/>
          <p:cNvSpPr>
            <a:spLocks noGrp="1"/>
          </p:cNvSpPr>
          <p:nvPr>
            <p:ph type="body" idx="1"/>
          </p:nvPr>
        </p:nvSpPr>
        <p:spPr>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63" name="Shape 63"/>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111949971"/>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0" name="Shape 70"/>
          <p:cNvSpPr>
            <a:spLocks noGrp="1"/>
          </p:cNvSpPr>
          <p:nvPr>
            <p:ph type="pic" sz="half" idx="13"/>
          </p:nvPr>
        </p:nvSpPr>
        <p:spPr>
          <a:xfrm>
            <a:off x="4723805" y="1830586"/>
            <a:ext cx="3750469" cy="4420195"/>
          </a:xfrm>
          <a:prstGeom prst="rect">
            <a:avLst/>
          </a:prstGeom>
        </p:spPr>
        <p:txBody>
          <a:bodyPr lIns="91439" tIns="45719" rIns="91439" bIns="45719" anchor="t">
            <a:noAutofit/>
          </a:bodyPr>
          <a:lstStyle/>
          <a:p>
            <a:endParaRPr/>
          </a:p>
        </p:txBody>
      </p:sp>
      <p:sp>
        <p:nvSpPr>
          <p:cNvPr id="71" name="Shape 71"/>
          <p:cNvSpPr>
            <a:spLocks noGrp="1"/>
          </p:cNvSpPr>
          <p:nvPr>
            <p:ph type="title"/>
          </p:nvPr>
        </p:nvSpPr>
        <p:spPr>
          <a:prstGeom prst="rect">
            <a:avLst/>
          </a:prstGeom>
        </p:spPr>
        <p:txBody>
          <a:bodyPr/>
          <a:lstStyle/>
          <a:p>
            <a:r>
              <a:t>Texto del título</a:t>
            </a:r>
          </a:p>
        </p:txBody>
      </p:sp>
      <p:sp>
        <p:nvSpPr>
          <p:cNvPr id="72" name="Shape 72"/>
          <p:cNvSpPr>
            <a:spLocks noGrp="1"/>
          </p:cNvSpPr>
          <p:nvPr>
            <p:ph type="body" sz="half" idx="1"/>
          </p:nvPr>
        </p:nvSpPr>
        <p:spPr>
          <a:xfrm>
            <a:off x="669726" y="1830586"/>
            <a:ext cx="3750469" cy="4420195"/>
          </a:xfrm>
          <a:prstGeom prst="rect">
            <a:avLst/>
          </a:prstGeom>
        </p:spPr>
        <p:txBody>
          <a:bodyPr/>
          <a:lstStyle>
            <a:lvl1pPr marL="241093" indent="-241093">
              <a:spcBef>
                <a:spcPts val="2250"/>
              </a:spcBef>
              <a:defRPr sz="1969"/>
            </a:lvl1pPr>
            <a:lvl2pPr marL="482186" indent="-241093">
              <a:spcBef>
                <a:spcPts val="2250"/>
              </a:spcBef>
              <a:defRPr sz="1969"/>
            </a:lvl2pPr>
            <a:lvl3pPr marL="723279" indent="-241093">
              <a:spcBef>
                <a:spcPts val="2250"/>
              </a:spcBef>
              <a:defRPr sz="1969"/>
            </a:lvl3pPr>
            <a:lvl4pPr marL="964372" indent="-241093">
              <a:spcBef>
                <a:spcPts val="2250"/>
              </a:spcBef>
              <a:defRPr sz="1969"/>
            </a:lvl4pPr>
            <a:lvl5pPr marL="1205465" indent="-241093">
              <a:spcBef>
                <a:spcPts val="2250"/>
              </a:spcBef>
              <a:defRPr sz="1969"/>
            </a:lvl5pPr>
          </a:lstStyle>
          <a:p>
            <a:r>
              <a:t>Nivel de texto 1</a:t>
            </a:r>
          </a:p>
          <a:p>
            <a:pPr lvl="1"/>
            <a:r>
              <a:t>Nivel de texto 2</a:t>
            </a:r>
          </a:p>
          <a:p>
            <a:pPr lvl="2"/>
            <a:r>
              <a:t>Nivel de texto 3</a:t>
            </a:r>
          </a:p>
          <a:p>
            <a:pPr lvl="3"/>
            <a:r>
              <a:t>Nivel de texto 4</a:t>
            </a:r>
          </a:p>
          <a:p>
            <a:pPr lvl="4"/>
            <a:r>
              <a:t>Nivel de texto 5</a:t>
            </a:r>
          </a:p>
        </p:txBody>
      </p:sp>
      <p:sp>
        <p:nvSpPr>
          <p:cNvPr id="73" name="Shape 73"/>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099712671"/>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0" name="Shape 80"/>
          <p:cNvSpPr>
            <a:spLocks noGrp="1"/>
          </p:cNvSpPr>
          <p:nvPr>
            <p:ph type="body" idx="1"/>
          </p:nvPr>
        </p:nvSpPr>
        <p:spPr>
          <a:xfrm>
            <a:off x="669727" y="892969"/>
            <a:ext cx="7804547" cy="5072063"/>
          </a:xfrm>
          <a:prstGeom prst="rect">
            <a:avLst/>
          </a:prstGeom>
        </p:spPr>
        <p:txBody>
          <a:bodyPr/>
          <a:lstStyle/>
          <a:p>
            <a:r>
              <a:t>Nivel de texto 1</a:t>
            </a:r>
          </a:p>
          <a:p>
            <a:pPr lvl="1"/>
            <a:r>
              <a:t>Nivel de texto 2</a:t>
            </a:r>
          </a:p>
          <a:p>
            <a:pPr lvl="2"/>
            <a:r>
              <a:t>Nivel de texto 3</a:t>
            </a:r>
          </a:p>
          <a:p>
            <a:pPr lvl="3"/>
            <a:r>
              <a:t>Nivel de texto 4</a:t>
            </a:r>
          </a:p>
          <a:p>
            <a:pPr lvl="4"/>
            <a:r>
              <a:t>Nivel de texto 5</a:t>
            </a:r>
          </a:p>
        </p:txBody>
      </p:sp>
      <p:sp>
        <p:nvSpPr>
          <p:cNvPr id="81" name="Shape 81"/>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678411208"/>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8" name="Shape 88"/>
          <p:cNvSpPr>
            <a:spLocks noGrp="1"/>
          </p:cNvSpPr>
          <p:nvPr>
            <p:ph type="pic" sz="quarter" idx="13"/>
          </p:nvPr>
        </p:nvSpPr>
        <p:spPr>
          <a:xfrm>
            <a:off x="4723805" y="3580805"/>
            <a:ext cx="3750469" cy="2652117"/>
          </a:xfrm>
          <a:prstGeom prst="rect">
            <a:avLst/>
          </a:prstGeom>
        </p:spPr>
        <p:txBody>
          <a:bodyPr lIns="91439" tIns="45719" rIns="91439" bIns="45719" anchor="t">
            <a:noAutofit/>
          </a:bodyPr>
          <a:lstStyle/>
          <a:p>
            <a:endParaRPr/>
          </a:p>
        </p:txBody>
      </p:sp>
      <p:sp>
        <p:nvSpPr>
          <p:cNvPr id="89" name="Shape 89"/>
          <p:cNvSpPr>
            <a:spLocks noGrp="1"/>
          </p:cNvSpPr>
          <p:nvPr>
            <p:ph type="pic" sz="quarter" idx="14"/>
          </p:nvPr>
        </p:nvSpPr>
        <p:spPr>
          <a:xfrm>
            <a:off x="4728177" y="625078"/>
            <a:ext cx="3750470" cy="2652117"/>
          </a:xfrm>
          <a:prstGeom prst="rect">
            <a:avLst/>
          </a:prstGeom>
        </p:spPr>
        <p:txBody>
          <a:bodyPr lIns="91439" tIns="45719" rIns="91439" bIns="45719" anchor="t">
            <a:noAutofit/>
          </a:bodyPr>
          <a:lstStyle/>
          <a:p>
            <a:endParaRPr/>
          </a:p>
        </p:txBody>
      </p:sp>
      <p:sp>
        <p:nvSpPr>
          <p:cNvPr id="90" name="Shape 90"/>
          <p:cNvSpPr>
            <a:spLocks noGrp="1"/>
          </p:cNvSpPr>
          <p:nvPr>
            <p:ph type="pic" sz="half" idx="15"/>
          </p:nvPr>
        </p:nvSpPr>
        <p:spPr>
          <a:xfrm>
            <a:off x="669726" y="625078"/>
            <a:ext cx="3750469" cy="5607844"/>
          </a:xfrm>
          <a:prstGeom prst="rect">
            <a:avLst/>
          </a:prstGeom>
        </p:spPr>
        <p:txBody>
          <a:bodyPr lIns="91439" tIns="45719" rIns="91439" bIns="45719" anchor="t">
            <a:noAutofit/>
          </a:bodyPr>
          <a:lstStyle/>
          <a:p>
            <a:endParaRPr/>
          </a:p>
        </p:txBody>
      </p:sp>
      <p:sp>
        <p:nvSpPr>
          <p:cNvPr id="91" name="Shape 91"/>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481477047"/>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5115849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8" name="Shape 98"/>
          <p:cNvSpPr>
            <a:spLocks noGrp="1"/>
          </p:cNvSpPr>
          <p:nvPr>
            <p:ph type="body" sz="quarter" idx="1"/>
          </p:nvPr>
        </p:nvSpPr>
        <p:spPr>
          <a:xfrm>
            <a:off x="892969" y="4473774"/>
            <a:ext cx="7358063" cy="330398"/>
          </a:xfrm>
          <a:prstGeom prst="rect">
            <a:avLst/>
          </a:prstGeom>
        </p:spPr>
        <p:txBody>
          <a:bodyPr anchor="t"/>
          <a:lstStyle>
            <a:lvl1pPr marL="0" indent="0" algn="ctr">
              <a:spcBef>
                <a:spcPts val="0"/>
              </a:spcBef>
              <a:buSzTx/>
              <a:buNone/>
              <a:defRPr sz="1687">
                <a:latin typeface="+mj-lt"/>
                <a:ea typeface="+mj-ea"/>
                <a:cs typeface="+mj-cs"/>
                <a:sym typeface="Helvetica"/>
              </a:defRPr>
            </a:lvl1pPr>
            <a:lvl2pPr marL="520880" indent="-208352" algn="ctr">
              <a:spcBef>
                <a:spcPts val="0"/>
              </a:spcBef>
              <a:defRPr sz="1687">
                <a:latin typeface="+mj-lt"/>
                <a:ea typeface="+mj-ea"/>
                <a:cs typeface="+mj-cs"/>
                <a:sym typeface="Helvetica"/>
              </a:defRPr>
            </a:lvl2pPr>
            <a:lvl3pPr marL="833408" indent="-208352" algn="ctr">
              <a:spcBef>
                <a:spcPts val="0"/>
              </a:spcBef>
              <a:defRPr sz="1687">
                <a:latin typeface="+mj-lt"/>
                <a:ea typeface="+mj-ea"/>
                <a:cs typeface="+mj-cs"/>
                <a:sym typeface="Helvetica"/>
              </a:defRPr>
            </a:lvl3pPr>
            <a:lvl4pPr marL="1145936" indent="-208352" algn="ctr">
              <a:spcBef>
                <a:spcPts val="0"/>
              </a:spcBef>
              <a:defRPr sz="1687">
                <a:latin typeface="+mj-lt"/>
                <a:ea typeface="+mj-ea"/>
                <a:cs typeface="+mj-cs"/>
                <a:sym typeface="Helvetica"/>
              </a:defRPr>
            </a:lvl4pPr>
            <a:lvl5pPr marL="1458464" indent="-208352" algn="ctr">
              <a:spcBef>
                <a:spcPts val="0"/>
              </a:spcBef>
              <a:defRPr sz="1687">
                <a:latin typeface="+mj-lt"/>
                <a:ea typeface="+mj-ea"/>
                <a:cs typeface="+mj-cs"/>
                <a:sym typeface="Helvetica"/>
              </a:defRPr>
            </a:lvl5pPr>
          </a:lstStyle>
          <a:p>
            <a:r>
              <a:t>Nivel de texto 1</a:t>
            </a:r>
          </a:p>
          <a:p>
            <a:pPr lvl="1"/>
            <a:r>
              <a:t>Nivel de texto 2</a:t>
            </a:r>
          </a:p>
          <a:p>
            <a:pPr lvl="2"/>
            <a:r>
              <a:t>Nivel de texto 3</a:t>
            </a:r>
          </a:p>
          <a:p>
            <a:pPr lvl="3"/>
            <a:r>
              <a:t>Nivel de texto 4</a:t>
            </a:r>
          </a:p>
          <a:p>
            <a:pPr lvl="4"/>
            <a:r>
              <a:t>Nivel de texto 5</a:t>
            </a:r>
          </a:p>
        </p:txBody>
      </p:sp>
      <p:sp>
        <p:nvSpPr>
          <p:cNvPr id="99" name="Shape 99"/>
          <p:cNvSpPr>
            <a:spLocks noGrp="1"/>
          </p:cNvSpPr>
          <p:nvPr>
            <p:ph type="body" sz="quarter" idx="13"/>
          </p:nvPr>
        </p:nvSpPr>
        <p:spPr>
          <a:xfrm>
            <a:off x="892969" y="3000375"/>
            <a:ext cx="7358063" cy="482203"/>
          </a:xfrm>
          <a:prstGeom prst="rect">
            <a:avLst/>
          </a:prstGeom>
        </p:spPr>
        <p:txBody>
          <a:bodyPr/>
          <a:lstStyle>
            <a:lvl1pPr marL="0" indent="0" algn="ctr">
              <a:spcBef>
                <a:spcPts val="0"/>
              </a:spcBef>
              <a:buSzTx/>
              <a:buNone/>
              <a:defRPr sz="3800"/>
            </a:lvl1pPr>
          </a:lstStyle>
          <a:p>
            <a:pPr marL="0" indent="0" algn="ctr">
              <a:spcBef>
                <a:spcPts val="0"/>
              </a:spcBef>
              <a:buSzTx/>
              <a:buNone/>
              <a:defRPr sz="3800"/>
            </a:pPr>
            <a:endParaRPr/>
          </a:p>
        </p:txBody>
      </p:sp>
      <p:sp>
        <p:nvSpPr>
          <p:cNvPr id="100" name="Shape 100"/>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4153434160"/>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7" name="Shape 107"/>
          <p:cNvSpPr>
            <a:spLocks noGrp="1"/>
          </p:cNvSpPr>
          <p:nvPr>
            <p:ph type="pic" idx="13"/>
          </p:nvPr>
        </p:nvSpPr>
        <p:spPr>
          <a:xfrm>
            <a:off x="0" y="0"/>
            <a:ext cx="9144000" cy="6858000"/>
          </a:xfrm>
          <a:prstGeom prst="rect">
            <a:avLst/>
          </a:prstGeom>
        </p:spPr>
        <p:txBody>
          <a:bodyPr lIns="91439" tIns="45719" rIns="91439" bIns="45719" anchor="t">
            <a:noAutofit/>
          </a:bodyPr>
          <a:lstStyle/>
          <a:p>
            <a:endParaRPr/>
          </a:p>
        </p:txBody>
      </p:sp>
      <p:sp>
        <p:nvSpPr>
          <p:cNvPr id="108" name="Shape 108"/>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207218483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5" name="Shape 115"/>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1150250476"/>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Subtitle">
    <p:spTree>
      <p:nvGrpSpPr>
        <p:cNvPr id="1" name=""/>
        <p:cNvGrpSpPr/>
        <p:nvPr/>
      </p:nvGrpSpPr>
      <p:grpSpPr>
        <a:xfrm>
          <a:off x="0" y="0"/>
          <a:ext cx="0" cy="0"/>
          <a:chOff x="0" y="0"/>
          <a:chExt cx="0" cy="0"/>
        </a:xfrm>
      </p:grpSpPr>
      <p:sp>
        <p:nvSpPr>
          <p:cNvPr id="122" name="Shape 122"/>
          <p:cNvSpPr>
            <a:spLocks noGrp="1"/>
          </p:cNvSpPr>
          <p:nvPr>
            <p:ph type="title"/>
          </p:nvPr>
        </p:nvSpPr>
        <p:spPr>
          <a:xfrm>
            <a:off x="892969" y="1151930"/>
            <a:ext cx="7358063" cy="2321719"/>
          </a:xfrm>
          <a:prstGeom prst="rect">
            <a:avLst/>
          </a:prstGeom>
        </p:spPr>
        <p:txBody>
          <a:bodyPr anchor="b"/>
          <a:lstStyle/>
          <a:p>
            <a:r>
              <a:t>Texto del título</a:t>
            </a:r>
          </a:p>
        </p:txBody>
      </p:sp>
      <p:sp>
        <p:nvSpPr>
          <p:cNvPr id="123" name="Shape 123"/>
          <p:cNvSpPr>
            <a:spLocks noGrp="1"/>
          </p:cNvSpPr>
          <p:nvPr>
            <p:ph type="body" sz="quarter" idx="1"/>
          </p:nvPr>
        </p:nvSpPr>
        <p:spPr>
          <a:xfrm>
            <a:off x="892969" y="3536156"/>
            <a:ext cx="7358063" cy="794742"/>
          </a:xfrm>
          <a:prstGeom prst="rect">
            <a:avLst/>
          </a:prstGeom>
        </p:spPr>
        <p:txBody>
          <a:bodyPr anchor="t"/>
          <a:lstStyle>
            <a:lvl1pPr marL="0" indent="0" algn="ctr">
              <a:spcBef>
                <a:spcPts val="0"/>
              </a:spcBef>
              <a:buSzTx/>
              <a:buNone/>
              <a:defRPr sz="2250"/>
            </a:lvl1pPr>
            <a:lvl2pPr marL="0" indent="0" algn="ctr">
              <a:spcBef>
                <a:spcPts val="0"/>
              </a:spcBef>
              <a:buSzTx/>
              <a:buNone/>
              <a:defRPr sz="2250"/>
            </a:lvl2pPr>
            <a:lvl3pPr marL="0" indent="0" algn="ctr">
              <a:spcBef>
                <a:spcPts val="0"/>
              </a:spcBef>
              <a:buSzTx/>
              <a:buNone/>
              <a:defRPr sz="2250"/>
            </a:lvl3pPr>
            <a:lvl4pPr marL="0" indent="0" algn="ctr">
              <a:spcBef>
                <a:spcPts val="0"/>
              </a:spcBef>
              <a:buSzTx/>
              <a:buNone/>
              <a:defRPr sz="2250"/>
            </a:lvl4pPr>
            <a:lvl5pPr marL="0" indent="0" algn="ctr">
              <a:spcBef>
                <a:spcPts val="0"/>
              </a:spcBef>
              <a:buSzTx/>
              <a:buNone/>
              <a:defRPr sz="2250"/>
            </a:lvl5pPr>
          </a:lstStyle>
          <a:p>
            <a:r>
              <a:t>Nivel de texto 1</a:t>
            </a:r>
          </a:p>
          <a:p>
            <a:pPr lvl="1"/>
            <a:r>
              <a:t>Nivel de texto 2</a:t>
            </a:r>
          </a:p>
          <a:p>
            <a:pPr lvl="2"/>
            <a:r>
              <a:t>Nivel de texto 3</a:t>
            </a:r>
          </a:p>
          <a:p>
            <a:pPr lvl="3"/>
            <a:r>
              <a:t>Nivel de texto 4</a:t>
            </a:r>
          </a:p>
          <a:p>
            <a:pPr lvl="4"/>
            <a:r>
              <a:t>Nivel de texto 5</a:t>
            </a:r>
          </a:p>
        </p:txBody>
      </p:sp>
      <p:sp>
        <p:nvSpPr>
          <p:cNvPr id="124" name="Shape 124"/>
          <p:cNvSpPr>
            <a:spLocks noGrp="1"/>
          </p:cNvSpPr>
          <p:nvPr>
            <p:ph type="sldNum" sz="quarter" idx="2"/>
          </p:nvPr>
        </p:nvSpPr>
        <p:spPr>
          <a:prstGeom prst="rect">
            <a:avLst/>
          </a:prstGeom>
        </p:spPr>
        <p:txBody>
          <a:bodyPr/>
          <a:lstStyle/>
          <a:p>
            <a:fld id="{86CB4B4D-7CA3-9044-876B-883B54F8677D}" type="slidenum">
              <a:t>‹Nº›</a:t>
            </a:fld>
            <a:endParaRPr/>
          </a:p>
        </p:txBody>
      </p:sp>
    </p:spTree>
    <p:extLst>
      <p:ext uri="{BB962C8B-B14F-4D97-AF65-F5344CB8AC3E}">
        <p14:creationId xmlns:p14="http://schemas.microsoft.com/office/powerpoint/2010/main" val="3623715852"/>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942416" y="4777380"/>
            <a:ext cx="6600451"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editar el estilo de subtítulo del patrón</a:t>
            </a:r>
            <a:endParaRPr lang="en-US" dirty="0"/>
          </a:p>
        </p:txBody>
      </p:sp>
      <p:sp>
        <p:nvSpPr>
          <p:cNvPr id="4" name="Date Placeholder 3"/>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5" name="Footer Placeholder 4"/>
          <p:cNvSpPr>
            <a:spLocks noGrp="1"/>
          </p:cNvSpPr>
          <p:nvPr>
            <p:ph type="ftr" sz="quarter" idx="11"/>
          </p:nvPr>
        </p:nvSpPr>
        <p:spPr/>
        <p:txBody>
          <a:bodyPr/>
          <a:lstStyle/>
          <a:p>
            <a:endParaRPr lang="es-ES"/>
          </a:p>
        </p:txBody>
      </p:sp>
      <p:sp>
        <p:nvSpPr>
          <p:cNvPr id="9" name="Freeform 8"/>
          <p:cNvSpPr/>
          <p:nvPr/>
        </p:nvSpPr>
        <p:spPr bwMode="auto">
          <a:xfrm>
            <a:off x="-31719" y="4321158"/>
            <a:ext cx="1395473" cy="781781"/>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423334" y="4529541"/>
            <a:ext cx="584978" cy="365125"/>
          </a:xfrm>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8620230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1945201" y="624110"/>
            <a:ext cx="6589199"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5" name="Footer Placeholder 4"/>
          <p:cNvSpPr>
            <a:spLocks noGrp="1"/>
          </p:cNvSpPr>
          <p:nvPr>
            <p:ph type="ftr" sz="quarter" idx="11"/>
          </p:nvPr>
        </p:nvSpPr>
        <p:spPr/>
        <p:txBody>
          <a:bodyPr/>
          <a:lstStyle/>
          <a:p>
            <a:endParaRPr lang="es-E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26267253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5" name="Footer Placeholder 4"/>
          <p:cNvSpPr>
            <a:spLocks noGrp="1"/>
          </p:cNvSpPr>
          <p:nvPr>
            <p:ph type="ftr" sz="quarter" idx="11"/>
          </p:nvPr>
        </p:nvSpPr>
        <p:spPr/>
        <p:txBody>
          <a:bodyPr/>
          <a:lstStyle/>
          <a:p>
            <a:endParaRPr lang="es-ES"/>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35697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6" name="Footer Placeholder 5"/>
          <p:cNvSpPr>
            <a:spLocks noGrp="1"/>
          </p:cNvSpPr>
          <p:nvPr>
            <p:ph type="ftr" sz="quarter" idx="11"/>
          </p:nvPr>
        </p:nvSpPr>
        <p:spPr/>
        <p:txBody>
          <a:bodyPr/>
          <a:lstStyle/>
          <a:p>
            <a:endParaRPr lang="es-ES"/>
          </a:p>
        </p:txBody>
      </p:sp>
      <p:sp>
        <p:nvSpPr>
          <p:cNvPr id="9"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511228" y="787783"/>
            <a:ext cx="584978" cy="365125"/>
          </a:xfrm>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9224513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8" name="Footer Placeholder 7"/>
          <p:cNvSpPr>
            <a:spLocks noGrp="1"/>
          </p:cNvSpPr>
          <p:nvPr>
            <p:ph type="ftr" sz="quarter" idx="11"/>
          </p:nvPr>
        </p:nvSpPr>
        <p:spPr/>
        <p:txBody>
          <a:bodyPr/>
          <a:lstStyle/>
          <a:p>
            <a:endParaRPr lang="es-ES"/>
          </a:p>
        </p:txBody>
      </p:sp>
      <p:sp>
        <p:nvSpPr>
          <p:cNvPr id="11"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511228" y="787783"/>
            <a:ext cx="584978" cy="365125"/>
          </a:xfrm>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1311779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1945200" y="624110"/>
            <a:ext cx="6589200" cy="128089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4" name="Footer Placeholder 3"/>
          <p:cNvSpPr>
            <a:spLocks noGrp="1"/>
          </p:cNvSpPr>
          <p:nvPr>
            <p:ph type="ftr" sz="quarter" idx="11"/>
          </p:nvPr>
        </p:nvSpPr>
        <p:spPr/>
        <p:txBody>
          <a:bodyPr/>
          <a:lstStyle/>
          <a:p>
            <a:endParaRPr lang="es-ES"/>
          </a:p>
        </p:txBody>
      </p:sp>
      <p:sp>
        <p:nvSpPr>
          <p:cNvPr id="8"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1974542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5209006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3" name="Footer Placeholder 2"/>
          <p:cNvSpPr>
            <a:spLocks noGrp="1"/>
          </p:cNvSpPr>
          <p:nvPr>
            <p:ph type="ftr" sz="quarter" idx="11"/>
          </p:nvPr>
        </p:nvSpPr>
        <p:spPr/>
        <p:txBody>
          <a:bodyPr/>
          <a:lstStyle/>
          <a:p>
            <a:endParaRPr lang="es-ES"/>
          </a:p>
        </p:txBody>
      </p:sp>
      <p:sp>
        <p:nvSpPr>
          <p:cNvPr id="6"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16881010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42415" y="446088"/>
            <a:ext cx="2629584"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6" name="Footer Placeholder 5"/>
          <p:cNvSpPr>
            <a:spLocks noGrp="1"/>
          </p:cNvSpPr>
          <p:nvPr>
            <p:ph type="ftr" sz="quarter" idx="11"/>
          </p:nvPr>
        </p:nvSpPr>
        <p:spPr/>
        <p:txBody>
          <a:bodyPr/>
          <a:lstStyle/>
          <a:p>
            <a:endParaRPr lang="es-E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25587624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942415" y="634965"/>
            <a:ext cx="6591985"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el estilo de texto del patrón</a:t>
            </a:r>
          </a:p>
        </p:txBody>
      </p:sp>
      <p:sp>
        <p:nvSpPr>
          <p:cNvPr id="5" name="Date Placeholder 4"/>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6" name="Footer Placeholder 5"/>
          <p:cNvSpPr>
            <a:spLocks noGrp="1"/>
          </p:cNvSpPr>
          <p:nvPr>
            <p:ph type="ftr" sz="quarter" idx="11"/>
          </p:nvPr>
        </p:nvSpPr>
        <p:spPr/>
        <p:txBody>
          <a:bodyPr/>
          <a:lstStyle/>
          <a:p>
            <a:endParaRPr lang="es-E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37298948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5" name="Footer Placeholder 4"/>
          <p:cNvSpPr>
            <a:spLocks noGrp="1"/>
          </p:cNvSpPr>
          <p:nvPr>
            <p:ph type="ftr" sz="quarter" idx="11"/>
          </p:nvPr>
        </p:nvSpPr>
        <p:spPr/>
        <p:txBody>
          <a:bodyPr/>
          <a:lstStyle/>
          <a:p>
            <a:endParaRPr lang="es-ES"/>
          </a:p>
        </p:txBody>
      </p:sp>
      <p:sp>
        <p:nvSpPr>
          <p:cNvPr id="10"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18476109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el estilo de texto del patrón</a:t>
            </a:r>
          </a:p>
        </p:txBody>
      </p:sp>
      <p:sp>
        <p:nvSpPr>
          <p:cNvPr id="4" name="Date Placeholder 3"/>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5" name="Footer Placeholder 4"/>
          <p:cNvSpPr>
            <a:spLocks noGrp="1"/>
          </p:cNvSpPr>
          <p:nvPr>
            <p:ph type="ftr" sz="quarter" idx="11"/>
          </p:nvPr>
        </p:nvSpPr>
        <p:spPr/>
        <p:txBody>
          <a:bodyPr/>
          <a:lstStyle/>
          <a:p>
            <a:endParaRPr lang="es-ES"/>
          </a:p>
        </p:txBody>
      </p:sp>
      <p:sp>
        <p:nvSpPr>
          <p:cNvPr id="19"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511228" y="3244140"/>
            <a:ext cx="584978" cy="365125"/>
          </a:xfrm>
        </p:spPr>
        <p:txBody>
          <a:bodyPr/>
          <a:lstStyle/>
          <a:p>
            <a:fld id="{48D8FD82-1C6C-40BF-AE77-7ADD8CB9222B}" type="slidenum">
              <a:rPr lang="es-ES" smtClean="0"/>
              <a:pPr/>
              <a:t>‹Nº›</a:t>
            </a:fld>
            <a:endParaRPr lang="es-ES"/>
          </a:p>
        </p:txBody>
      </p:sp>
      <p:sp>
        <p:nvSpPr>
          <p:cNvPr id="14" name="TextBox 13"/>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546292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el estilo de texto del patrón</a:t>
            </a:r>
          </a:p>
        </p:txBody>
      </p:sp>
      <p:sp>
        <p:nvSpPr>
          <p:cNvPr id="5" name="Date Placeholder 4"/>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6" name="Footer Placeholder 5"/>
          <p:cNvSpPr>
            <a:spLocks noGrp="1"/>
          </p:cNvSpPr>
          <p:nvPr>
            <p:ph type="ftr" sz="quarter" idx="11"/>
          </p:nvPr>
        </p:nvSpPr>
        <p:spPr/>
        <p:txBody>
          <a:bodyPr/>
          <a:lstStyle/>
          <a:p>
            <a:endParaRPr lang="es-ES"/>
          </a:p>
        </p:txBody>
      </p:sp>
      <p:sp>
        <p:nvSpPr>
          <p:cNvPr id="11"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4975112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4" name="Text Placeholder 3"/>
          <p:cNvSpPr>
            <a:spLocks noGrp="1"/>
          </p:cNvSpPr>
          <p:nvPr>
            <p:ph type="body" sz="half" idx="2"/>
          </p:nvPr>
        </p:nvSpPr>
        <p:spPr>
          <a:xfrm>
            <a:off x="1942415" y="5181600"/>
            <a:ext cx="6688292"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el estilo de texto del patrón</a:t>
            </a:r>
          </a:p>
        </p:txBody>
      </p:sp>
      <p:sp>
        <p:nvSpPr>
          <p:cNvPr id="5" name="Date Placeholder 4"/>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6" name="Footer Placeholder 5"/>
          <p:cNvSpPr>
            <a:spLocks noGrp="1"/>
          </p:cNvSpPr>
          <p:nvPr>
            <p:ph type="ftr" sz="quarter" idx="11"/>
          </p:nvPr>
        </p:nvSpPr>
        <p:spPr/>
        <p:txBody>
          <a:bodyPr/>
          <a:lstStyle/>
          <a:p>
            <a:endParaRPr lang="es-ES"/>
          </a:p>
        </p:txBody>
      </p:sp>
      <p:sp>
        <p:nvSpPr>
          <p:cNvPr id="2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8D8FD82-1C6C-40BF-AE77-7ADD8CB9222B}" type="slidenum">
              <a:rPr lang="es-ES" smtClean="0"/>
              <a:pPr/>
              <a:t>‹Nº›</a:t>
            </a:fld>
            <a:endParaRPr lang="es-ES"/>
          </a:p>
        </p:txBody>
      </p:sp>
      <p:sp>
        <p:nvSpPr>
          <p:cNvPr id="11" name="TextBox 10"/>
          <p:cNvSpPr txBox="1"/>
          <p:nvPr/>
        </p:nvSpPr>
        <p:spPr>
          <a:xfrm>
            <a:off x="1808316" y="648005"/>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2" name="TextBox 11"/>
          <p:cNvSpPr txBox="1"/>
          <p:nvPr/>
        </p:nvSpPr>
        <p:spPr>
          <a:xfrm>
            <a:off x="8169533" y="290530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811489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Editar el estilo de texto del patrón</a:t>
            </a:r>
          </a:p>
        </p:txBody>
      </p:sp>
      <p:sp>
        <p:nvSpPr>
          <p:cNvPr id="4" name="Text Placeholder 3"/>
          <p:cNvSpPr>
            <a:spLocks noGrp="1"/>
          </p:cNvSpPr>
          <p:nvPr>
            <p:ph type="body" sz="half" idx="2"/>
          </p:nvPr>
        </p:nvSpPr>
        <p:spPr>
          <a:xfrm>
            <a:off x="1942415" y="5181600"/>
            <a:ext cx="6591985"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Editar el estilo de texto del patrón</a:t>
            </a:r>
          </a:p>
        </p:txBody>
      </p:sp>
      <p:sp>
        <p:nvSpPr>
          <p:cNvPr id="5" name="Date Placeholder 4"/>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6" name="Footer Placeholder 5"/>
          <p:cNvSpPr>
            <a:spLocks noGrp="1"/>
          </p:cNvSpPr>
          <p:nvPr>
            <p:ph type="ftr" sz="quarter" idx="11"/>
          </p:nvPr>
        </p:nvSpPr>
        <p:spPr/>
        <p:txBody>
          <a:bodyPr/>
          <a:lstStyle/>
          <a:p>
            <a:endParaRPr lang="es-ES"/>
          </a:p>
        </p:txBody>
      </p:sp>
      <p:sp>
        <p:nvSpPr>
          <p:cNvPr id="10" name="Freeform 11"/>
          <p:cNvSpPr/>
          <p:nvPr/>
        </p:nvSpPr>
        <p:spPr bwMode="auto">
          <a:xfrm flipV="1">
            <a:off x="58" y="4910660"/>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511228" y="4983088"/>
            <a:ext cx="584978" cy="365125"/>
          </a:xfrm>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31074094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5" name="Footer Placeholder 4"/>
          <p:cNvSpPr>
            <a:spLocks noGrp="1"/>
          </p:cNvSpPr>
          <p:nvPr>
            <p:ph type="ftr" sz="quarter" idx="11"/>
          </p:nvPr>
        </p:nvSpPr>
        <p:spPr/>
        <p:txBody>
          <a:bodyPr/>
          <a:lstStyle/>
          <a:p>
            <a:endParaRPr lang="es-E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3268986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8535" y="627406"/>
            <a:ext cx="1656132"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185E154B-ECA0-46CC-AFF9-65ABEC74EE24}" type="datetimeFigureOut">
              <a:rPr lang="es-ES" smtClean="0"/>
              <a:pPr/>
              <a:t>05/10/2018</a:t>
            </a:fld>
            <a:endParaRPr lang="es-ES"/>
          </a:p>
        </p:txBody>
      </p:sp>
      <p:sp>
        <p:nvSpPr>
          <p:cNvPr id="5" name="Footer Placeholder 4"/>
          <p:cNvSpPr>
            <a:spLocks noGrp="1"/>
          </p:cNvSpPr>
          <p:nvPr>
            <p:ph type="ftr" sz="quarter" idx="11"/>
          </p:nvPr>
        </p:nvSpPr>
        <p:spPr/>
        <p:txBody>
          <a:bodyPr/>
          <a:lstStyle/>
          <a:p>
            <a:endParaRPr lang="es-ES"/>
          </a:p>
        </p:txBody>
      </p:sp>
      <p:sp>
        <p:nvSpPr>
          <p:cNvPr id="10" name="Freeform 11"/>
          <p:cNvSpPr/>
          <p:nvPr/>
        </p:nvSpPr>
        <p:spPr bwMode="auto">
          <a:xfrm flipV="1">
            <a:off x="58" y="711194"/>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8D8FD82-1C6C-40BF-AE77-7ADD8CB9222B}" type="slidenum">
              <a:rPr lang="es-ES" smtClean="0"/>
              <a:pPr/>
              <a:t>‹Nº›</a:t>
            </a:fld>
            <a:endParaRPr lang="es-ES"/>
          </a:p>
        </p:txBody>
      </p:sp>
    </p:spTree>
    <p:extLst>
      <p:ext uri="{BB962C8B-B14F-4D97-AF65-F5344CB8AC3E}">
        <p14:creationId xmlns:p14="http://schemas.microsoft.com/office/powerpoint/2010/main" val="1489024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308700622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7BAB5C2-5797-443B-BE74-1D0E041F3B0E}"/>
              </a:ext>
            </a:extLst>
          </p:cNvPr>
          <p:cNvSpPr>
            <a:spLocks noGrp="1"/>
          </p:cNvSpPr>
          <p:nvPr>
            <p:ph type="ctrTitle"/>
          </p:nvPr>
        </p:nvSpPr>
        <p:spPr>
          <a:xfrm>
            <a:off x="1143000" y="1122363"/>
            <a:ext cx="6858000" cy="2387600"/>
          </a:xfrm>
        </p:spPr>
        <p:txBody>
          <a:bodyPr anchor="b"/>
          <a:lstStyle>
            <a:lvl1pPr algn="ctr">
              <a:defRPr sz="4500"/>
            </a:lvl1pPr>
          </a:lstStyle>
          <a:p>
            <a:r>
              <a:rPr lang="es-ES"/>
              <a:t>Haga clic para modificar el estilo de título del patrón</a:t>
            </a:r>
          </a:p>
        </p:txBody>
      </p:sp>
      <p:sp>
        <p:nvSpPr>
          <p:cNvPr id="3" name="Subtítulo 2">
            <a:extLst>
              <a:ext uri="{FF2B5EF4-FFF2-40B4-BE49-F238E27FC236}">
                <a16:creationId xmlns:a16="http://schemas.microsoft.com/office/drawing/2014/main" xmlns="" id="{3C63A3F1-E216-4ED8-BE3F-4FAB3F71145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xmlns="" id="{6B61E414-A394-4FA7-A59A-856E9A30EE4B}"/>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Marcador de pie de página 4">
            <a:extLst>
              <a:ext uri="{FF2B5EF4-FFF2-40B4-BE49-F238E27FC236}">
                <a16:creationId xmlns:a16="http://schemas.microsoft.com/office/drawing/2014/main" xmlns="" id="{B981F8B6-52AD-469E-8A7E-CA73687A361F}"/>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7788B366-4DBB-4A69-B8A8-C1BD33993FB2}"/>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42770491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0EF4A7D-99CB-4626-B5EE-AE53E15D68D0}"/>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CCFBF324-47AB-4C0D-814E-708077420349}"/>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1B3B1EFF-39D5-49BF-86B2-601B18DA797A}"/>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Marcador de pie de página 4">
            <a:extLst>
              <a:ext uri="{FF2B5EF4-FFF2-40B4-BE49-F238E27FC236}">
                <a16:creationId xmlns:a16="http://schemas.microsoft.com/office/drawing/2014/main" xmlns="" id="{30C5828D-5E61-49DF-8D31-6412E0FEA8C5}"/>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06E39263-BE7B-48BC-A96E-9D024A38B34B}"/>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10220407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72118A5-37AB-43E8-8FD6-608A61AE24C0}"/>
              </a:ext>
            </a:extLst>
          </p:cNvPr>
          <p:cNvSpPr>
            <a:spLocks noGrp="1"/>
          </p:cNvSpPr>
          <p:nvPr>
            <p:ph type="title"/>
          </p:nvPr>
        </p:nvSpPr>
        <p:spPr>
          <a:xfrm>
            <a:off x="623888" y="1709739"/>
            <a:ext cx="7886700" cy="2852737"/>
          </a:xfrm>
        </p:spPr>
        <p:txBody>
          <a:bodyPr anchor="b"/>
          <a:lstStyle>
            <a:lvl1pPr>
              <a:defRPr sz="45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4AAADF11-0E2C-4158-96DA-3E7240A27684}"/>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xmlns="" id="{8060ACF2-DFAE-4B84-B0DC-C8247F234D3A}"/>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Marcador de pie de página 4">
            <a:extLst>
              <a:ext uri="{FF2B5EF4-FFF2-40B4-BE49-F238E27FC236}">
                <a16:creationId xmlns:a16="http://schemas.microsoft.com/office/drawing/2014/main" xmlns="" id="{3FC97414-CBE3-4D64-A85A-385249F74DE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26E461C3-FA46-4AF9-A6CB-1F86689E08A9}"/>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26996049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265865B-A7B4-44D3-8B69-77708C8E0123}"/>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9E8D0826-BC1E-44C8-8E46-94B1481550A9}"/>
              </a:ext>
            </a:extLst>
          </p:cNvPr>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xmlns="" id="{0445638A-309C-4FB3-AA4D-02C0A9E5BD99}"/>
              </a:ext>
            </a:extLst>
          </p:cNvPr>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xmlns="" id="{8F02134B-5788-41CA-B202-6F84CA64E0E0}"/>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6" name="Marcador de pie de página 5">
            <a:extLst>
              <a:ext uri="{FF2B5EF4-FFF2-40B4-BE49-F238E27FC236}">
                <a16:creationId xmlns:a16="http://schemas.microsoft.com/office/drawing/2014/main" xmlns="" id="{A8E999ED-5FED-4A2E-ACC4-3AFD7D870DE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83566238-8436-4345-BF4F-5AEBB62BCA48}"/>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230192553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D82AB04-6200-404D-92AB-06A26FC57117}"/>
              </a:ext>
            </a:extLst>
          </p:cNvPr>
          <p:cNvSpPr>
            <a:spLocks noGrp="1"/>
          </p:cNvSpPr>
          <p:nvPr>
            <p:ph type="title"/>
          </p:nvPr>
        </p:nvSpPr>
        <p:spPr>
          <a:xfrm>
            <a:off x="629841" y="365126"/>
            <a:ext cx="78867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F26544B9-23B6-4B49-91F5-DE7015A5FDD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xmlns="" id="{9BFBD756-780E-4193-AA9E-A14E4D86236B}"/>
              </a:ext>
            </a:extLst>
          </p:cNvPr>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xmlns="" id="{60B9E473-E070-467B-B5C1-DCD8FD129BA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xmlns="" id="{39EAC0B4-8412-4EBC-9917-DE7425602373}"/>
              </a:ext>
            </a:extLst>
          </p:cNvPr>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xmlns="" id="{ADD39B4C-292A-48EC-9AE6-588B517C161C}"/>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8" name="Marcador de pie de página 7">
            <a:extLst>
              <a:ext uri="{FF2B5EF4-FFF2-40B4-BE49-F238E27FC236}">
                <a16:creationId xmlns:a16="http://schemas.microsoft.com/office/drawing/2014/main" xmlns="" id="{1B2F21BE-9BBC-44BA-846E-AF7DEB63481F}"/>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xmlns="" id="{60C3F5B7-0334-48C8-B368-4A5A1861573D}"/>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24882691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C652AB3-7B73-49C0-B38E-D9F35BCC9DD9}"/>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xmlns="" id="{483596B3-64A8-4C43-89B4-5F93C757D85E}"/>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4" name="Marcador de pie de página 3">
            <a:extLst>
              <a:ext uri="{FF2B5EF4-FFF2-40B4-BE49-F238E27FC236}">
                <a16:creationId xmlns:a16="http://schemas.microsoft.com/office/drawing/2014/main" xmlns="" id="{FD47DAFF-E402-435A-B3FE-28FDFE215306}"/>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xmlns="" id="{356D213C-D74F-4B81-938B-72A7C6FA7592}"/>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235286999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73904885-FB45-493E-BE7C-CF8E58908DA1}"/>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3" name="Marcador de pie de página 2">
            <a:extLst>
              <a:ext uri="{FF2B5EF4-FFF2-40B4-BE49-F238E27FC236}">
                <a16:creationId xmlns:a16="http://schemas.microsoft.com/office/drawing/2014/main" xmlns="" id="{CD0B4D22-EDD1-41F7-BFE4-F14B64BB8636}"/>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xmlns="" id="{458BA198-455C-4EEC-94BD-B52522B5F154}"/>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118840937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E481093-F7DF-41A3-8A2E-75F4F37791A5}"/>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xmlns="" id="{07F7EADF-673B-44CB-A4D5-CF0A24EB0233}"/>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xmlns="" id="{D817B619-99A9-4942-9870-BA62BD019DEE}"/>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BD23BE66-A533-47BB-8F74-ED3951FD6A89}"/>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6" name="Marcador de pie de página 5">
            <a:extLst>
              <a:ext uri="{FF2B5EF4-FFF2-40B4-BE49-F238E27FC236}">
                <a16:creationId xmlns:a16="http://schemas.microsoft.com/office/drawing/2014/main" xmlns="" id="{267940C3-17F8-419C-8AE5-F1FAEDD7BA79}"/>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929AF8D3-457C-458A-9BCE-A227E597015F}"/>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408167324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21D8E1-30FB-4EC5-8471-CD9750082007}"/>
              </a:ext>
            </a:extLst>
          </p:cNvPr>
          <p:cNvSpPr>
            <a:spLocks noGrp="1"/>
          </p:cNvSpPr>
          <p:nvPr>
            <p:ph type="title"/>
          </p:nvPr>
        </p:nvSpPr>
        <p:spPr>
          <a:xfrm>
            <a:off x="629841" y="457200"/>
            <a:ext cx="2949178" cy="1600200"/>
          </a:xfrm>
        </p:spPr>
        <p:txBody>
          <a:bodyPr anchor="b"/>
          <a:lstStyle>
            <a:lvl1pPr>
              <a:defRPr sz="24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xmlns="" id="{120A0077-29D3-4B92-9154-CB58191EF3EF}"/>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ES"/>
          </a:p>
        </p:txBody>
      </p:sp>
      <p:sp>
        <p:nvSpPr>
          <p:cNvPr id="4" name="Marcador de texto 3">
            <a:extLst>
              <a:ext uri="{FF2B5EF4-FFF2-40B4-BE49-F238E27FC236}">
                <a16:creationId xmlns:a16="http://schemas.microsoft.com/office/drawing/2014/main" xmlns="" id="{9AE29A06-2819-4750-AD94-0F86C6882A0F}"/>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Editar los estilos de texto del patrón</a:t>
            </a:r>
          </a:p>
        </p:txBody>
      </p:sp>
      <p:sp>
        <p:nvSpPr>
          <p:cNvPr id="5" name="Marcador de fecha 4">
            <a:extLst>
              <a:ext uri="{FF2B5EF4-FFF2-40B4-BE49-F238E27FC236}">
                <a16:creationId xmlns:a16="http://schemas.microsoft.com/office/drawing/2014/main" xmlns="" id="{D3295E91-D212-4D00-A4EC-80BDFC4F17CA}"/>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6" name="Marcador de pie de página 5">
            <a:extLst>
              <a:ext uri="{FF2B5EF4-FFF2-40B4-BE49-F238E27FC236}">
                <a16:creationId xmlns:a16="http://schemas.microsoft.com/office/drawing/2014/main" xmlns="" id="{685E4A3C-93B5-419A-89A6-7C0D232D3B0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xmlns="" id="{A676D9B5-0ACC-45D6-95CC-A61C9E6993FF}"/>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13033152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6565BEC-85A9-41B0-BA4F-62237AA82977}"/>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xmlns="" id="{5273B6D6-BD90-4A0F-9202-6A8972D0F2D0}"/>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051C0373-CFBB-42A5-9CB2-AB87FDEC0D12}"/>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Marcador de pie de página 4">
            <a:extLst>
              <a:ext uri="{FF2B5EF4-FFF2-40B4-BE49-F238E27FC236}">
                <a16:creationId xmlns:a16="http://schemas.microsoft.com/office/drawing/2014/main" xmlns="" id="{A1B24F53-B22D-43E8-840C-24EB34D396B7}"/>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31CA8998-3272-4251-BB23-2125354A396B}"/>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117112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6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306819758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345CDAB8-7A36-4A6E-86EE-634123CFFDB0}"/>
              </a:ext>
            </a:extLst>
          </p:cNvPr>
          <p:cNvSpPr>
            <a:spLocks noGrp="1"/>
          </p:cNvSpPr>
          <p:nvPr>
            <p:ph type="title" orient="vert"/>
          </p:nvPr>
        </p:nvSpPr>
        <p:spPr>
          <a:xfrm>
            <a:off x="6543675" y="365125"/>
            <a:ext cx="1971675"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xmlns="" id="{21FDD0EC-1DF9-4277-94F4-974DBFB9EEE6}"/>
              </a:ext>
            </a:extLst>
          </p:cNvPr>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18548C83-203F-42A8-828C-32359FB49529}"/>
              </a:ext>
            </a:extLst>
          </p:cNvPr>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Marcador de pie de página 4">
            <a:extLst>
              <a:ext uri="{FF2B5EF4-FFF2-40B4-BE49-F238E27FC236}">
                <a16:creationId xmlns:a16="http://schemas.microsoft.com/office/drawing/2014/main" xmlns="" id="{3C63B61D-4FBD-402E-ACA7-023EA278C56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xmlns="" id="{D99EE2B9-1F0E-47BB-93B0-AA6278119949}"/>
              </a:ext>
            </a:extLst>
          </p:cNvPr>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359328204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376574912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9381109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422842941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C9A8AED-F85D-42BE-ADF5-FC967B0F271B}" type="datetimeFigureOut">
              <a:rPr lang="es-ES" smtClean="0"/>
              <a:t>05/10/2018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22328796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629842" y="2505075"/>
            <a:ext cx="3868340"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29150" y="2505075"/>
            <a:ext cx="3887391"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C9A8AED-F85D-42BE-ADF5-FC967B0F271B}" type="datetimeFigureOut">
              <a:rPr lang="es-ES" smtClean="0"/>
              <a:t>05/10/2018</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215391182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C9A8AED-F85D-42BE-ADF5-FC967B0F271B}" type="datetimeFigureOut">
              <a:rPr lang="es-ES" smtClean="0"/>
              <a:t>05/10/2018</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338219472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9A8AED-F85D-42BE-ADF5-FC967B0F271B}" type="datetimeFigureOut">
              <a:rPr lang="es-ES" smtClean="0"/>
              <a:t>05/10/2018</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14007226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C9A8AED-F85D-42BE-ADF5-FC967B0F271B}" type="datetimeFigureOut">
              <a:rPr lang="es-ES" smtClean="0"/>
              <a:t>05/10/2018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96062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C9A8AED-F85D-42BE-ADF5-FC967B0F271B}" type="datetimeFigureOut">
              <a:rPr lang="es-ES" smtClean="0"/>
              <a:t>05/10/2018</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2881338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p>
        </p:txBody>
      </p:sp>
      <p:sp>
        <p:nvSpPr>
          <p:cNvPr id="3" name="2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365740893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233522301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C9A8AED-F85D-42BE-ADF5-FC967B0F271B}" type="datetimeFigureOut">
              <a:rPr lang="es-ES" smtClean="0"/>
              <a:t>05/10/2018</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AC2DE5A5-F1F8-4184-99FC-C835F51910F6}" type="slidenum">
              <a:rPr lang="es-ES" smtClean="0"/>
              <a:t>‹Nº›</a:t>
            </a:fld>
            <a:endParaRPr lang="es-ES"/>
          </a:p>
        </p:txBody>
      </p:sp>
    </p:spTree>
    <p:extLst>
      <p:ext uri="{BB962C8B-B14F-4D97-AF65-F5344CB8AC3E}">
        <p14:creationId xmlns:p14="http://schemas.microsoft.com/office/powerpoint/2010/main" val="42101452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esentation Title Slide Opt 1">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50" y="0"/>
            <a:ext cx="9167750" cy="6858000"/>
          </a:xfrm>
          <a:prstGeom prst="rect">
            <a:avLst/>
          </a:prstGeom>
        </p:spPr>
      </p:pic>
      <p:sp>
        <p:nvSpPr>
          <p:cNvPr id="2" name="Title 1"/>
          <p:cNvSpPr>
            <a:spLocks noGrp="1"/>
          </p:cNvSpPr>
          <p:nvPr>
            <p:ph type="ctrTitle" hasCustomPrompt="1"/>
          </p:nvPr>
        </p:nvSpPr>
        <p:spPr>
          <a:xfrm>
            <a:off x="685800" y="3637527"/>
            <a:ext cx="7772400" cy="697310"/>
          </a:xfr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685800" y="4426913"/>
            <a:ext cx="77724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‹Nº›</a:t>
            </a:fld>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 y="857555"/>
            <a:ext cx="1456944" cy="2414016"/>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69066" y="857555"/>
            <a:ext cx="1944624" cy="2414016"/>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12131" y="857555"/>
            <a:ext cx="2365248" cy="2414016"/>
          </a:xfrm>
          <a:prstGeom prst="rect">
            <a:avLst/>
          </a:prstGeom>
        </p:spPr>
      </p:pic>
      <p:pic>
        <p:nvPicPr>
          <p:cNvPr id="20" name="Picture 1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66746" y="857555"/>
            <a:ext cx="1956816" cy="2414016"/>
          </a:xfrm>
          <a:prstGeom prst="rect">
            <a:avLst/>
          </a:prstGeom>
        </p:spPr>
      </p:pic>
      <p:pic>
        <p:nvPicPr>
          <p:cNvPr id="21" name="Picture 2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21916" y="857555"/>
            <a:ext cx="1499616" cy="2414016"/>
          </a:xfrm>
          <a:prstGeom prst="rect">
            <a:avLst/>
          </a:prstGeom>
        </p:spPr>
      </p:pic>
      <p:pic>
        <p:nvPicPr>
          <p:cNvPr id="22" name="Picture 2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23750" y="0"/>
            <a:ext cx="9191500" cy="698500"/>
          </a:xfrm>
          <a:prstGeom prst="rect">
            <a:avLst/>
          </a:prstGeom>
        </p:spPr>
      </p:pic>
      <p:pic>
        <p:nvPicPr>
          <p:cNvPr id="23" name="Picture 22"/>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613960" y="5982005"/>
            <a:ext cx="1215715" cy="354989"/>
          </a:xfrm>
          <a:prstGeom prst="rect">
            <a:avLst/>
          </a:prstGeom>
        </p:spPr>
      </p:pic>
      <p:pic>
        <p:nvPicPr>
          <p:cNvPr id="24" name="Picture 2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a:off x="0" y="6159500"/>
            <a:ext cx="9144000" cy="698500"/>
          </a:xfrm>
          <a:prstGeom prst="rect">
            <a:avLst/>
          </a:prstGeom>
        </p:spPr>
      </p:pic>
    </p:spTree>
    <p:extLst>
      <p:ext uri="{BB962C8B-B14F-4D97-AF65-F5344CB8AC3E}">
        <p14:creationId xmlns:p14="http://schemas.microsoft.com/office/powerpoint/2010/main" val="1486076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resentation Title Slide Opt 1 Editable">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50" y="0"/>
            <a:ext cx="9167750" cy="6858000"/>
          </a:xfrm>
          <a:prstGeom prst="rect">
            <a:avLst/>
          </a:prstGeom>
        </p:spPr>
      </p:pic>
      <p:sp>
        <p:nvSpPr>
          <p:cNvPr id="2" name="Title 1"/>
          <p:cNvSpPr>
            <a:spLocks noGrp="1"/>
          </p:cNvSpPr>
          <p:nvPr>
            <p:ph type="ctrTitle" hasCustomPrompt="1"/>
          </p:nvPr>
        </p:nvSpPr>
        <p:spPr>
          <a:xfrm>
            <a:off x="685800" y="3637527"/>
            <a:ext cx="7772400" cy="697310"/>
          </a:xfr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685800" y="4426913"/>
            <a:ext cx="77724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50" name="Picture Placeholder 49"/>
          <p:cNvSpPr>
            <a:spLocks noGrp="1"/>
          </p:cNvSpPr>
          <p:nvPr>
            <p:ph type="pic" sz="quarter" idx="13" hasCustomPrompt="1"/>
          </p:nvPr>
        </p:nvSpPr>
        <p:spPr>
          <a:xfrm>
            <a:off x="0" y="1044735"/>
            <a:ext cx="1828800" cy="1828800"/>
          </a:xfrm>
          <a:blipFill>
            <a:blip r:embed="rId3"/>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INSERT</a:t>
            </a:r>
            <a:br>
              <a:rPr lang="en-US" dirty="0"/>
            </a:br>
            <a:r>
              <a:rPr lang="en-US" dirty="0"/>
              <a:t> IMAGE </a:t>
            </a:r>
          </a:p>
        </p:txBody>
      </p:sp>
      <p:sp>
        <p:nvSpPr>
          <p:cNvPr id="51" name="Picture Placeholder 49"/>
          <p:cNvSpPr>
            <a:spLocks noGrp="1"/>
          </p:cNvSpPr>
          <p:nvPr>
            <p:ph type="pic" sz="quarter" idx="14" hasCustomPrompt="1"/>
          </p:nvPr>
        </p:nvSpPr>
        <p:spPr>
          <a:xfrm>
            <a:off x="1828800" y="1044735"/>
            <a:ext cx="1828800" cy="1828800"/>
          </a:xfrm>
          <a:blipFill>
            <a:blip r:embed="rId4"/>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2" name="Picture Placeholder 49"/>
          <p:cNvSpPr>
            <a:spLocks noGrp="1"/>
          </p:cNvSpPr>
          <p:nvPr>
            <p:ph type="pic" sz="quarter" idx="15" hasCustomPrompt="1"/>
          </p:nvPr>
        </p:nvSpPr>
        <p:spPr>
          <a:xfrm>
            <a:off x="3657600" y="1044735"/>
            <a:ext cx="1828800" cy="1828800"/>
          </a:xfrm>
          <a:blipFill>
            <a:blip r:embed="rId5"/>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3" name="Picture Placeholder 49"/>
          <p:cNvSpPr>
            <a:spLocks noGrp="1"/>
          </p:cNvSpPr>
          <p:nvPr>
            <p:ph type="pic" sz="quarter" idx="16" hasCustomPrompt="1"/>
          </p:nvPr>
        </p:nvSpPr>
        <p:spPr>
          <a:xfrm>
            <a:off x="5486400" y="1044735"/>
            <a:ext cx="1828800" cy="1828800"/>
          </a:xfrm>
          <a:blipFill>
            <a:blip r:embed="rId6"/>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4" name="Picture Placeholder 49"/>
          <p:cNvSpPr>
            <a:spLocks noGrp="1"/>
          </p:cNvSpPr>
          <p:nvPr>
            <p:ph type="pic" sz="quarter" idx="17" hasCustomPrompt="1"/>
          </p:nvPr>
        </p:nvSpPr>
        <p:spPr>
          <a:xfrm>
            <a:off x="7315200" y="1044735"/>
            <a:ext cx="1828800" cy="1828800"/>
          </a:xfrm>
          <a:blipFill>
            <a:blip r:embed="rId7"/>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‹Nº›</a:t>
            </a:fld>
            <a:endParaRPr lang="en-US" dirty="0"/>
          </a:p>
        </p:txBody>
      </p:sp>
      <p:pic>
        <p:nvPicPr>
          <p:cNvPr id="14" name="Picture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23750" y="0"/>
            <a:ext cx="9191500" cy="698500"/>
          </a:xfrm>
          <a:prstGeom prst="rect">
            <a:avLst/>
          </a:prstGeom>
        </p:spPr>
      </p:pic>
      <p:pic>
        <p:nvPicPr>
          <p:cNvPr id="15" name="Picture 14"/>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7613960" y="5982005"/>
            <a:ext cx="1215715" cy="354989"/>
          </a:xfrm>
          <a:prstGeom prst="rect">
            <a:avLst/>
          </a:prstGeom>
        </p:spPr>
      </p:pic>
      <p:pic>
        <p:nvPicPr>
          <p:cNvPr id="16" name="Picture 1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a:off x="0" y="6159500"/>
            <a:ext cx="9144000" cy="698500"/>
          </a:xfrm>
          <a:prstGeom prst="rect">
            <a:avLst/>
          </a:prstGeom>
        </p:spPr>
      </p:pic>
    </p:spTree>
    <p:extLst>
      <p:ext uri="{BB962C8B-B14F-4D97-AF65-F5344CB8AC3E}">
        <p14:creationId xmlns:p14="http://schemas.microsoft.com/office/powerpoint/2010/main" val="34811308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resentation Title Slide Opt 1 Tagline">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50" y="0"/>
            <a:ext cx="9167750" cy="6858000"/>
          </a:xfrm>
          <a:prstGeom prst="rect">
            <a:avLst/>
          </a:prstGeom>
        </p:spPr>
      </p:pic>
      <p:sp>
        <p:nvSpPr>
          <p:cNvPr id="2" name="Title 1"/>
          <p:cNvSpPr>
            <a:spLocks noGrp="1"/>
          </p:cNvSpPr>
          <p:nvPr>
            <p:ph type="ctrTitle" hasCustomPrompt="1"/>
          </p:nvPr>
        </p:nvSpPr>
        <p:spPr>
          <a:xfrm>
            <a:off x="685800" y="3637527"/>
            <a:ext cx="7772400" cy="697310"/>
          </a:xfr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685800" y="4426913"/>
            <a:ext cx="77724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‹Nº›</a:t>
            </a:fld>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44" y="857555"/>
            <a:ext cx="1456944" cy="2414016"/>
          </a:xfrm>
          <a:prstGeom prst="rect">
            <a:avLst/>
          </a:prstGeom>
        </p:spPr>
      </p:pic>
      <p:pic>
        <p:nvPicPr>
          <p:cNvPr id="15" name="Picture 1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469066" y="857555"/>
            <a:ext cx="1944624" cy="2414016"/>
          </a:xfrm>
          <a:prstGeom prst="rect">
            <a:avLst/>
          </a:prstGeom>
        </p:spPr>
      </p:pic>
      <p:pic>
        <p:nvPicPr>
          <p:cNvPr id="16" name="Picture 1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3412131" y="857555"/>
            <a:ext cx="2365248" cy="2414016"/>
          </a:xfrm>
          <a:prstGeom prst="rect">
            <a:avLst/>
          </a:prstGeom>
        </p:spPr>
      </p:pic>
      <p:pic>
        <p:nvPicPr>
          <p:cNvPr id="20" name="Picture 19"/>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5766746" y="857555"/>
            <a:ext cx="1956816" cy="2414016"/>
          </a:xfrm>
          <a:prstGeom prst="rect">
            <a:avLst/>
          </a:prstGeom>
        </p:spPr>
      </p:pic>
      <p:pic>
        <p:nvPicPr>
          <p:cNvPr id="21" name="Picture 2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21916" y="857555"/>
            <a:ext cx="1499616" cy="2414016"/>
          </a:xfrm>
          <a:prstGeom prst="rect">
            <a:avLst/>
          </a:prstGeom>
        </p:spPr>
      </p:pic>
      <p:pic>
        <p:nvPicPr>
          <p:cNvPr id="22" name="Picture 2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23750" y="0"/>
            <a:ext cx="9191500" cy="698500"/>
          </a:xfrm>
          <a:prstGeom prst="rect">
            <a:avLst/>
          </a:prstGeom>
        </p:spPr>
      </p:pic>
      <p:pic>
        <p:nvPicPr>
          <p:cNvPr id="24" name="Picture 2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a:off x="0" y="6159500"/>
            <a:ext cx="9144000" cy="698500"/>
          </a:xfrm>
          <a:prstGeom prst="rect">
            <a:avLst/>
          </a:prstGeom>
        </p:spPr>
      </p:pic>
      <p:pic>
        <p:nvPicPr>
          <p:cNvPr id="17" name="Picture 16"/>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621820" y="5797547"/>
            <a:ext cx="1208500" cy="674511"/>
          </a:xfrm>
          <a:prstGeom prst="rect">
            <a:avLst/>
          </a:prstGeom>
        </p:spPr>
      </p:pic>
    </p:spTree>
    <p:extLst>
      <p:ext uri="{BB962C8B-B14F-4D97-AF65-F5344CB8AC3E}">
        <p14:creationId xmlns:p14="http://schemas.microsoft.com/office/powerpoint/2010/main" val="29454619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esentation Title Slide Opt 1 Tagline Editable">
    <p:spTree>
      <p:nvGrpSpPr>
        <p:cNvPr id="1" name=""/>
        <p:cNvGrpSpPr/>
        <p:nvPr/>
      </p:nvGrpSpPr>
      <p:grpSpPr>
        <a:xfrm>
          <a:off x="0" y="0"/>
          <a:ext cx="0" cy="0"/>
          <a:chOff x="0" y="0"/>
          <a:chExt cx="0" cy="0"/>
        </a:xfrm>
      </p:grpSpPr>
      <p:pic>
        <p:nvPicPr>
          <p:cNvPr id="55" name="Picture 5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50" y="0"/>
            <a:ext cx="9167750" cy="6858000"/>
          </a:xfrm>
          <a:prstGeom prst="rect">
            <a:avLst/>
          </a:prstGeom>
        </p:spPr>
      </p:pic>
      <p:sp>
        <p:nvSpPr>
          <p:cNvPr id="2" name="Title 1"/>
          <p:cNvSpPr>
            <a:spLocks noGrp="1"/>
          </p:cNvSpPr>
          <p:nvPr>
            <p:ph type="ctrTitle" hasCustomPrompt="1"/>
          </p:nvPr>
        </p:nvSpPr>
        <p:spPr>
          <a:xfrm>
            <a:off x="685800" y="3637527"/>
            <a:ext cx="7772400" cy="697310"/>
          </a:xfr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685800" y="4426913"/>
            <a:ext cx="77724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50" name="Picture Placeholder 49"/>
          <p:cNvSpPr>
            <a:spLocks noGrp="1"/>
          </p:cNvSpPr>
          <p:nvPr>
            <p:ph type="pic" sz="quarter" idx="13" hasCustomPrompt="1"/>
          </p:nvPr>
        </p:nvSpPr>
        <p:spPr>
          <a:xfrm>
            <a:off x="0" y="1044735"/>
            <a:ext cx="1828800" cy="1828800"/>
          </a:xfrm>
          <a:blipFill>
            <a:blip r:embed="rId3"/>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INSERT</a:t>
            </a:r>
            <a:br>
              <a:rPr lang="en-US" dirty="0"/>
            </a:br>
            <a:r>
              <a:rPr lang="en-US" dirty="0"/>
              <a:t> IMAGE </a:t>
            </a:r>
          </a:p>
        </p:txBody>
      </p:sp>
      <p:sp>
        <p:nvSpPr>
          <p:cNvPr id="51" name="Picture Placeholder 49"/>
          <p:cNvSpPr>
            <a:spLocks noGrp="1"/>
          </p:cNvSpPr>
          <p:nvPr>
            <p:ph type="pic" sz="quarter" idx="14" hasCustomPrompt="1"/>
          </p:nvPr>
        </p:nvSpPr>
        <p:spPr>
          <a:xfrm>
            <a:off x="1828800" y="1044735"/>
            <a:ext cx="1828800" cy="1828800"/>
          </a:xfrm>
          <a:blipFill>
            <a:blip r:embed="rId4"/>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2" name="Picture Placeholder 49"/>
          <p:cNvSpPr>
            <a:spLocks noGrp="1"/>
          </p:cNvSpPr>
          <p:nvPr>
            <p:ph type="pic" sz="quarter" idx="15" hasCustomPrompt="1"/>
          </p:nvPr>
        </p:nvSpPr>
        <p:spPr>
          <a:xfrm>
            <a:off x="3657600" y="1044735"/>
            <a:ext cx="1828800" cy="1828800"/>
          </a:xfrm>
          <a:blipFill>
            <a:blip r:embed="rId5"/>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3" name="Picture Placeholder 49"/>
          <p:cNvSpPr>
            <a:spLocks noGrp="1"/>
          </p:cNvSpPr>
          <p:nvPr>
            <p:ph type="pic" sz="quarter" idx="16" hasCustomPrompt="1"/>
          </p:nvPr>
        </p:nvSpPr>
        <p:spPr>
          <a:xfrm>
            <a:off x="5486400" y="1044735"/>
            <a:ext cx="1828800" cy="1828800"/>
          </a:xfrm>
          <a:blipFill>
            <a:blip r:embed="rId6"/>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4" name="Picture Placeholder 49"/>
          <p:cNvSpPr>
            <a:spLocks noGrp="1"/>
          </p:cNvSpPr>
          <p:nvPr>
            <p:ph type="pic" sz="quarter" idx="17" hasCustomPrompt="1"/>
          </p:nvPr>
        </p:nvSpPr>
        <p:spPr>
          <a:xfrm>
            <a:off x="7315200" y="1044735"/>
            <a:ext cx="1828800" cy="1828800"/>
          </a:xfrm>
          <a:blipFill>
            <a:blip r:embed="rId7"/>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a:t>
            </a:r>
          </a:p>
        </p:txBody>
      </p:sp>
      <p:sp>
        <p:nvSpPr>
          <p:cNvPr id="10" name="Slide Number Placeholder 9"/>
          <p:cNvSpPr>
            <a:spLocks noGrp="1"/>
          </p:cNvSpPr>
          <p:nvPr>
            <p:ph type="sldNum" sz="quarter" idx="18"/>
          </p:nvPr>
        </p:nvSpPr>
        <p:spPr/>
        <p:txBody>
          <a:bodyPr/>
          <a:lstStyle>
            <a:lvl1pPr>
              <a:defRPr>
                <a:solidFill>
                  <a:srgbClr val="0066A1"/>
                </a:solidFill>
              </a:defRPr>
            </a:lvl1pPr>
          </a:lstStyle>
          <a:p>
            <a:fld id="{3DD97BEB-BAEF-0344-9D5C-EC73E478698A}" type="slidenum">
              <a:rPr lang="en-US" smtClean="0"/>
              <a:pPr/>
              <a:t>‹Nº›</a:t>
            </a:fld>
            <a:endParaRPr lang="en-US" dirty="0"/>
          </a:p>
        </p:txBody>
      </p:sp>
      <p:pic>
        <p:nvPicPr>
          <p:cNvPr id="14" name="Picture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flipH="1">
            <a:off x="-23750" y="0"/>
            <a:ext cx="9191500" cy="698500"/>
          </a:xfrm>
          <a:prstGeom prst="rect">
            <a:avLst/>
          </a:prstGeom>
        </p:spPr>
      </p:pic>
      <p:pic>
        <p:nvPicPr>
          <p:cNvPr id="16" name="Picture 15"/>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rot="10800000" flipH="1">
            <a:off x="0" y="6159500"/>
            <a:ext cx="9144000" cy="698500"/>
          </a:xfrm>
          <a:prstGeom prst="rect">
            <a:avLst/>
          </a:prstGeom>
        </p:spPr>
      </p:pic>
      <p:pic>
        <p:nvPicPr>
          <p:cNvPr id="15" name="Picture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621820" y="5797547"/>
            <a:ext cx="1208500" cy="674511"/>
          </a:xfrm>
          <a:prstGeom prst="rect">
            <a:avLst/>
          </a:prstGeom>
        </p:spPr>
      </p:pic>
    </p:spTree>
    <p:extLst>
      <p:ext uri="{BB962C8B-B14F-4D97-AF65-F5344CB8AC3E}">
        <p14:creationId xmlns:p14="http://schemas.microsoft.com/office/powerpoint/2010/main" val="178110314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secHead" preserve="1">
  <p:cSld name="Divider Title Slide Opt 1">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50" y="0"/>
            <a:ext cx="9167750" cy="6858000"/>
          </a:xfrm>
          <a:prstGeom prst="rect">
            <a:avLst/>
          </a:prstGeom>
        </p:spPr>
      </p:pic>
      <p:sp>
        <p:nvSpPr>
          <p:cNvPr id="2" name="Title 1"/>
          <p:cNvSpPr>
            <a:spLocks noGrp="1"/>
          </p:cNvSpPr>
          <p:nvPr>
            <p:ph type="title" hasCustomPrompt="1"/>
          </p:nvPr>
        </p:nvSpPr>
        <p:spPr>
          <a:xfrm>
            <a:off x="623888" y="3262831"/>
            <a:ext cx="7886700" cy="827758"/>
          </a:xfrm>
        </p:spPr>
        <p:txBody>
          <a:bodyPr anchor="b">
            <a:normAutofit/>
          </a:bodyPr>
          <a:lstStyle>
            <a:lvl1pPr>
              <a:defRPr sz="4400" i="0"/>
            </a:lvl1pPr>
          </a:lstStyle>
          <a:p>
            <a:r>
              <a:rPr lang="en-US" dirty="0"/>
              <a:t>Divider Title</a:t>
            </a:r>
          </a:p>
        </p:txBody>
      </p:sp>
      <p:sp>
        <p:nvSpPr>
          <p:cNvPr id="3" name="Text Placeholder 2"/>
          <p:cNvSpPr>
            <a:spLocks noGrp="1"/>
          </p:cNvSpPr>
          <p:nvPr>
            <p:ph type="body" idx="1" hasCustomPrompt="1"/>
          </p:nvPr>
        </p:nvSpPr>
        <p:spPr>
          <a:xfrm>
            <a:off x="623888" y="4117578"/>
            <a:ext cx="7886700" cy="672450"/>
          </a:xfrm>
        </p:spPr>
        <p:txBody>
          <a:bodyPr>
            <a:normAutofit/>
          </a:bodyPr>
          <a:lstStyle>
            <a:lvl1pPr marL="0" indent="0">
              <a:buNone/>
              <a:defRPr sz="2800" b="1" i="1">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lvl1pPr>
              <a:defRPr>
                <a:solidFill>
                  <a:srgbClr val="0066A1"/>
                </a:solidFill>
              </a:defRPr>
            </a:lvl1pPr>
          </a:lstStyle>
          <a:p>
            <a:fld id="{3DD97BEB-BAEF-0344-9D5C-EC73E478698A}" type="slidenum">
              <a:rPr lang="en-US" smtClean="0"/>
              <a:pPr/>
              <a:t>‹Nº›</a:t>
            </a:fld>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23750" y="0"/>
            <a:ext cx="9191500" cy="6985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13960" y="5982005"/>
            <a:ext cx="1215715" cy="354989"/>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a:off x="0" y="6159500"/>
            <a:ext cx="9144000" cy="698500"/>
          </a:xfrm>
          <a:prstGeom prst="rect">
            <a:avLst/>
          </a:prstGeom>
        </p:spPr>
      </p:pic>
    </p:spTree>
    <p:extLst>
      <p:ext uri="{BB962C8B-B14F-4D97-AF65-F5344CB8AC3E}">
        <p14:creationId xmlns:p14="http://schemas.microsoft.com/office/powerpoint/2010/main" val="264484669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resentation Title Slide Opt 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a:stretch/>
        </p:blipFill>
        <p:spPr>
          <a:xfrm rot="10800000" flipH="1">
            <a:off x="-23750" y="-1"/>
            <a:ext cx="9167750" cy="6858001"/>
          </a:xfrm>
          <a:prstGeom prst="rect">
            <a:avLst/>
          </a:prstGeom>
        </p:spPr>
      </p:pic>
      <p:sp>
        <p:nvSpPr>
          <p:cNvPr id="2" name="Title 1"/>
          <p:cNvSpPr>
            <a:spLocks noGrp="1"/>
          </p:cNvSpPr>
          <p:nvPr>
            <p:ph type="title" hasCustomPrompt="1"/>
          </p:nvPr>
        </p:nvSpPr>
        <p:spPr>
          <a:xfrm>
            <a:off x="623888" y="3262831"/>
            <a:ext cx="7886700" cy="827758"/>
          </a:xfrm>
        </p:spPr>
        <p:txBody>
          <a:bodyPr anchor="b">
            <a:normAutofit/>
          </a:bodyPr>
          <a:lstStyle>
            <a:lvl1pPr>
              <a:defRPr sz="4400" i="0" baseline="0"/>
            </a:lvl1pPr>
          </a:lstStyle>
          <a:p>
            <a:r>
              <a:rPr lang="en-US" dirty="0"/>
              <a:t>Presentation Title</a:t>
            </a:r>
          </a:p>
        </p:txBody>
      </p:sp>
      <p:sp>
        <p:nvSpPr>
          <p:cNvPr id="3" name="Text Placeholder 2"/>
          <p:cNvSpPr>
            <a:spLocks noGrp="1"/>
          </p:cNvSpPr>
          <p:nvPr>
            <p:ph type="body" idx="1" hasCustomPrompt="1"/>
          </p:nvPr>
        </p:nvSpPr>
        <p:spPr>
          <a:xfrm>
            <a:off x="623888" y="4117578"/>
            <a:ext cx="7886700" cy="672450"/>
          </a:xfrm>
        </p:spPr>
        <p:txBody>
          <a:bodyPr>
            <a:normAutofit/>
          </a:bodyPr>
          <a:lstStyle>
            <a:lvl1pPr marL="0" indent="0">
              <a:buNone/>
              <a:defRPr sz="2800" b="1" i="1">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a:t>
            </a:r>
          </a:p>
        </p:txBody>
      </p:sp>
      <p:sp>
        <p:nvSpPr>
          <p:cNvPr id="7" name="Slide Number Placeholder 6"/>
          <p:cNvSpPr>
            <a:spLocks noGrp="1"/>
          </p:cNvSpPr>
          <p:nvPr>
            <p:ph type="sldNum" sz="quarter" idx="14"/>
          </p:nvPr>
        </p:nvSpPr>
        <p:spPr/>
        <p:txBody>
          <a:bodyPr/>
          <a:lstStyle>
            <a:lvl1pPr>
              <a:defRPr>
                <a:solidFill>
                  <a:srgbClr val="0066A1"/>
                </a:solidFill>
              </a:defRPr>
            </a:lvl1pPr>
          </a:lstStyle>
          <a:p>
            <a:fld id="{3DD97BEB-BAEF-0344-9D5C-EC73E478698A}" type="slidenum">
              <a:rPr lang="en-US" smtClean="0"/>
              <a:pPr/>
              <a:t>‹Nº›</a:t>
            </a:fld>
            <a:endParaRPr lang="en-US" dirty="0"/>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09306" y="494096"/>
            <a:ext cx="1267968" cy="1286256"/>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631688" y="1149416"/>
            <a:ext cx="1877568" cy="1895856"/>
          </a:xfrm>
          <a:prstGeom prst="rect">
            <a:avLst/>
          </a:prstGeom>
        </p:spPr>
      </p:pic>
      <p:pic>
        <p:nvPicPr>
          <p:cNvPr id="18" name="Picture 17"/>
          <p:cNvPicPr>
            <a:picLocks noChangeAspect="1"/>
          </p:cNvPicPr>
          <p:nvPr userDrawn="1"/>
        </p:nvPicPr>
        <p:blipFill rotWithShape="1">
          <a:blip r:embed="rId5">
            <a:extLst>
              <a:ext uri="{28A0092B-C50C-407E-A947-70E740481C1C}">
                <a14:useLocalDpi xmlns:a14="http://schemas.microsoft.com/office/drawing/2010/main" val="0"/>
              </a:ext>
            </a:extLst>
          </a:blip>
          <a:srcRect l="7771" t="7771"/>
          <a:stretch/>
        </p:blipFill>
        <p:spPr>
          <a:xfrm>
            <a:off x="-2794" y="-3048"/>
            <a:ext cx="3263645" cy="3328681"/>
          </a:xfrm>
          <a:prstGeom prst="rect">
            <a:avLst/>
          </a:prstGeom>
        </p:spPr>
      </p:pic>
      <p:pic>
        <p:nvPicPr>
          <p:cNvPr id="22" name="Picture 2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846061" y="2921668"/>
            <a:ext cx="2298192" cy="2694432"/>
          </a:xfrm>
          <a:prstGeom prst="rect">
            <a:avLst/>
          </a:prstGeom>
        </p:spPr>
      </p:pic>
      <p:pic>
        <p:nvPicPr>
          <p:cNvPr id="13" name="Picture 1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23750" y="0"/>
            <a:ext cx="9191500" cy="698500"/>
          </a:xfrm>
          <a:prstGeom prst="rect">
            <a:avLst/>
          </a:prstGeom>
        </p:spPr>
      </p:pic>
      <p:pic>
        <p:nvPicPr>
          <p:cNvPr id="14" name="Picture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7613960" y="5982005"/>
            <a:ext cx="1215715" cy="354989"/>
          </a:xfrm>
          <a:prstGeom prst="rect">
            <a:avLst/>
          </a:prstGeom>
        </p:spPr>
      </p:pic>
      <p:pic>
        <p:nvPicPr>
          <p:cNvPr id="23" name="Picture 2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rot="10800000" flipH="1">
            <a:off x="0" y="6159500"/>
            <a:ext cx="9144000" cy="698500"/>
          </a:xfrm>
          <a:prstGeom prst="rect">
            <a:avLst/>
          </a:prstGeom>
        </p:spPr>
      </p:pic>
    </p:spTree>
    <p:extLst>
      <p:ext uri="{BB962C8B-B14F-4D97-AF65-F5344CB8AC3E}">
        <p14:creationId xmlns:p14="http://schemas.microsoft.com/office/powerpoint/2010/main" val="485034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secHead" preserve="1">
  <p:cSld name="Divider Title Slide Opt 2">
    <p:spTree>
      <p:nvGrpSpPr>
        <p:cNvPr id="1" name=""/>
        <p:cNvGrpSpPr/>
        <p:nvPr/>
      </p:nvGrpSpPr>
      <p:grpSpPr>
        <a:xfrm>
          <a:off x="0" y="0"/>
          <a:ext cx="0" cy="0"/>
          <a:chOff x="0" y="0"/>
          <a:chExt cx="0" cy="0"/>
        </a:xfrm>
      </p:grpSpPr>
      <p:pic>
        <p:nvPicPr>
          <p:cNvPr id="15" name="Picture 14"/>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l="10601"/>
          <a:stretch/>
        </p:blipFill>
        <p:spPr>
          <a:xfrm rot="10800000" flipH="1">
            <a:off x="-23750" y="-1"/>
            <a:ext cx="9167750" cy="6858001"/>
          </a:xfrm>
          <a:prstGeom prst="rect">
            <a:avLst/>
          </a:prstGeom>
        </p:spPr>
      </p:pic>
      <p:sp>
        <p:nvSpPr>
          <p:cNvPr id="2" name="Title 1"/>
          <p:cNvSpPr>
            <a:spLocks noGrp="1"/>
          </p:cNvSpPr>
          <p:nvPr>
            <p:ph type="title" hasCustomPrompt="1"/>
          </p:nvPr>
        </p:nvSpPr>
        <p:spPr>
          <a:xfrm>
            <a:off x="623888" y="3262831"/>
            <a:ext cx="7886700" cy="827758"/>
          </a:xfrm>
        </p:spPr>
        <p:txBody>
          <a:bodyPr anchor="b">
            <a:normAutofit/>
          </a:bodyPr>
          <a:lstStyle>
            <a:lvl1pPr>
              <a:defRPr sz="4400" i="0"/>
            </a:lvl1pPr>
          </a:lstStyle>
          <a:p>
            <a:r>
              <a:rPr lang="en-US" dirty="0"/>
              <a:t>Divider Title</a:t>
            </a:r>
          </a:p>
        </p:txBody>
      </p:sp>
      <p:sp>
        <p:nvSpPr>
          <p:cNvPr id="3" name="Text Placeholder 2"/>
          <p:cNvSpPr>
            <a:spLocks noGrp="1"/>
          </p:cNvSpPr>
          <p:nvPr>
            <p:ph type="body" idx="1" hasCustomPrompt="1"/>
          </p:nvPr>
        </p:nvSpPr>
        <p:spPr>
          <a:xfrm>
            <a:off x="623888" y="4117578"/>
            <a:ext cx="7886700" cy="672450"/>
          </a:xfrm>
        </p:spPr>
        <p:txBody>
          <a:bodyPr>
            <a:normAutofit/>
          </a:bodyPr>
          <a:lstStyle>
            <a:lvl1pPr marL="0" indent="0">
              <a:buNone/>
              <a:defRPr sz="2800" b="1" i="1">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p>
            <a:fld id="{3DD97BEB-BAEF-0344-9D5C-EC73E478698A}" type="slidenum">
              <a:rPr lang="en-US" smtClean="0"/>
              <a:pPr/>
              <a:t>‹Nº›</a:t>
            </a:fld>
            <a:endParaRPr lang="en-US"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flipH="1">
            <a:off x="-23750" y="0"/>
            <a:ext cx="9191500" cy="698500"/>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613960" y="5982005"/>
            <a:ext cx="1215715" cy="354989"/>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10800000" flipH="1">
            <a:off x="0" y="6159500"/>
            <a:ext cx="9144000" cy="698500"/>
          </a:xfrm>
          <a:prstGeom prst="rect">
            <a:avLst/>
          </a:prstGeom>
        </p:spPr>
      </p:pic>
    </p:spTree>
    <p:extLst>
      <p:ext uri="{BB962C8B-B14F-4D97-AF65-F5344CB8AC3E}">
        <p14:creationId xmlns:p14="http://schemas.microsoft.com/office/powerpoint/2010/main" val="30577005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0" name="Text Placeholder 9"/>
          <p:cNvSpPr>
            <a:spLocks noGrp="1"/>
          </p:cNvSpPr>
          <p:nvPr>
            <p:ph type="body" sz="quarter" idx="13"/>
          </p:nvPr>
        </p:nvSpPr>
        <p:spPr>
          <a:xfrm>
            <a:off x="628650" y="1825625"/>
            <a:ext cx="7886700" cy="394335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p:cNvSpPr>
            <a:spLocks noGrp="1"/>
          </p:cNvSpPr>
          <p:nvPr>
            <p:ph type="sldNum" sz="quarter" idx="14"/>
          </p:nvPr>
        </p:nvSpPr>
        <p:spPr/>
        <p:txBody>
          <a:bodyPr/>
          <a:lstStyle/>
          <a:p>
            <a:fld id="{3DD97BEB-BAEF-0344-9D5C-EC73E478698A}" type="slidenum">
              <a:rPr lang="en-US" smtClean="0"/>
              <a:pPr/>
              <a:t>‹Nº›</a:t>
            </a:fld>
            <a:endParaRPr lang="en-US" dirty="0"/>
          </a:p>
        </p:txBody>
      </p:sp>
      <p:sp>
        <p:nvSpPr>
          <p:cNvPr id="4" name="Text Placeholder 3"/>
          <p:cNvSpPr>
            <a:spLocks noGrp="1"/>
          </p:cNvSpPr>
          <p:nvPr>
            <p:ph type="body" sz="quarter" idx="15" hasCustomPrompt="1"/>
          </p:nvPr>
        </p:nvSpPr>
        <p:spPr>
          <a:xfrm>
            <a:off x="628650" y="1106197"/>
            <a:ext cx="7886700" cy="356843"/>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884056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178920914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628650" y="1825625"/>
            <a:ext cx="3886200" cy="37925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13"/>
          <p:cNvSpPr>
            <a:spLocks noGrp="1"/>
          </p:cNvSpPr>
          <p:nvPr>
            <p:ph type="body" sz="quarter" idx="14"/>
          </p:nvPr>
        </p:nvSpPr>
        <p:spPr>
          <a:xfrm>
            <a:off x="4629150" y="1825625"/>
            <a:ext cx="3886200" cy="37925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Slide Number Placeholder 2"/>
          <p:cNvSpPr>
            <a:spLocks noGrp="1"/>
          </p:cNvSpPr>
          <p:nvPr>
            <p:ph type="sldNum" sz="quarter" idx="15"/>
          </p:nvPr>
        </p:nvSpPr>
        <p:spPr/>
        <p:txBody>
          <a:bodyPr/>
          <a:lstStyle/>
          <a:p>
            <a:fld id="{3DD97BEB-BAEF-0344-9D5C-EC73E478698A}" type="slidenum">
              <a:rPr lang="en-US" smtClean="0"/>
              <a:pPr/>
              <a:t>‹Nº›</a:t>
            </a:fld>
            <a:endParaRPr lang="en-US" dirty="0"/>
          </a:p>
        </p:txBody>
      </p:sp>
      <p:sp>
        <p:nvSpPr>
          <p:cNvPr id="7" name="Text Placeholder 3"/>
          <p:cNvSpPr>
            <a:spLocks noGrp="1"/>
          </p:cNvSpPr>
          <p:nvPr>
            <p:ph type="body" sz="quarter" idx="16" hasCustomPrompt="1"/>
          </p:nvPr>
        </p:nvSpPr>
        <p:spPr>
          <a:xfrm>
            <a:off x="628650" y="1106197"/>
            <a:ext cx="7886700" cy="356843"/>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44069366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4629150" y="1825625"/>
            <a:ext cx="3886200" cy="3792750"/>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628650" y="1825625"/>
            <a:ext cx="3886200" cy="37925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17"/>
          <p:cNvSpPr>
            <a:spLocks noGrp="1"/>
          </p:cNvSpPr>
          <p:nvPr>
            <p:ph type="sldNum" sz="quarter" idx="14"/>
          </p:nvPr>
        </p:nvSpPr>
        <p:spPr/>
        <p:txBody>
          <a:bodyPr/>
          <a:lstStyle/>
          <a:p>
            <a:fld id="{3DD97BEB-BAEF-0344-9D5C-EC73E478698A}" type="slidenum">
              <a:rPr lang="en-US" smtClean="0"/>
              <a:pPr/>
              <a:t>‹Nº›</a:t>
            </a:fld>
            <a:endParaRPr lang="en-US" dirty="0"/>
          </a:p>
        </p:txBody>
      </p:sp>
      <p:sp>
        <p:nvSpPr>
          <p:cNvPr id="7" name="Text Placeholder 3"/>
          <p:cNvSpPr>
            <a:spLocks noGrp="1"/>
          </p:cNvSpPr>
          <p:nvPr>
            <p:ph type="body" sz="quarter" idx="15"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8797721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4629150" y="3792801"/>
            <a:ext cx="3886200" cy="1825573"/>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628650" y="1825625"/>
            <a:ext cx="3886200" cy="37925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3"/>
          <p:cNvSpPr>
            <a:spLocks noGrp="1"/>
          </p:cNvSpPr>
          <p:nvPr>
            <p:ph sz="half" idx="14" hasCustomPrompt="1"/>
          </p:nvPr>
        </p:nvSpPr>
        <p:spPr>
          <a:xfrm>
            <a:off x="4629150" y="1825625"/>
            <a:ext cx="3886200" cy="1825573"/>
          </a:xfrm>
        </p:spPr>
        <p:txBody>
          <a:bodyPr/>
          <a:lstStyle>
            <a:lvl1pPr marL="0" indent="0">
              <a:buNone/>
              <a:defRPr sz="1200" i="1"/>
            </a:lvl1pPr>
          </a:lstStyle>
          <a:p>
            <a:pPr lvl="0"/>
            <a:r>
              <a:rPr lang="en-US" dirty="0"/>
              <a:t>Insert Object</a:t>
            </a:r>
          </a:p>
        </p:txBody>
      </p:sp>
      <p:sp>
        <p:nvSpPr>
          <p:cNvPr id="3" name="Slide Number Placeholder 2"/>
          <p:cNvSpPr>
            <a:spLocks noGrp="1"/>
          </p:cNvSpPr>
          <p:nvPr>
            <p:ph type="sldNum" sz="quarter" idx="15"/>
          </p:nvPr>
        </p:nvSpPr>
        <p:spPr/>
        <p:txBody>
          <a:bodyPr/>
          <a:lstStyle/>
          <a:p>
            <a:fld id="{3DD97BEB-BAEF-0344-9D5C-EC73E478698A}" type="slidenum">
              <a:rPr lang="en-US" smtClean="0"/>
              <a:pPr/>
              <a:t>‹Nº›</a:t>
            </a:fld>
            <a:endParaRPr lang="en-US" dirty="0"/>
          </a:p>
        </p:txBody>
      </p:sp>
      <p:sp>
        <p:nvSpPr>
          <p:cNvPr id="10" name="Text Placeholder 3"/>
          <p:cNvSpPr>
            <a:spLocks noGrp="1"/>
          </p:cNvSpPr>
          <p:nvPr>
            <p:ph type="body" sz="quarter" idx="16"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7766584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a:t>Topic</a:t>
            </a:r>
          </a:p>
        </p:txBody>
      </p:sp>
      <p:sp>
        <p:nvSpPr>
          <p:cNvPr id="11" name="Content Placeholder 3"/>
          <p:cNvSpPr>
            <a:spLocks noGrp="1"/>
          </p:cNvSpPr>
          <p:nvPr>
            <p:ph sz="half" idx="2" hasCustomPrompt="1"/>
          </p:nvPr>
        </p:nvSpPr>
        <p:spPr>
          <a:xfrm>
            <a:off x="4629150" y="2837469"/>
            <a:ext cx="3886200" cy="2780906"/>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628650" y="1825625"/>
            <a:ext cx="3886200" cy="37925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29150" y="1825625"/>
            <a:ext cx="3886200" cy="1011843"/>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fld id="{3DD97BEB-BAEF-0344-9D5C-EC73E478698A}" type="slidenum">
              <a:rPr lang="en-US" smtClean="0"/>
              <a:pPr/>
              <a:t>‹Nº›</a:t>
            </a:fld>
            <a:endParaRPr lang="en-US" dirty="0"/>
          </a:p>
        </p:txBody>
      </p:sp>
      <p:sp>
        <p:nvSpPr>
          <p:cNvPr id="8" name="Text Placeholder 3"/>
          <p:cNvSpPr>
            <a:spLocks noGrp="1"/>
          </p:cNvSpPr>
          <p:nvPr>
            <p:ph type="body" sz="quarter" idx="16"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30561723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ent, 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a:t>Topic</a:t>
            </a:r>
          </a:p>
        </p:txBody>
      </p:sp>
      <p:sp>
        <p:nvSpPr>
          <p:cNvPr id="11" name="Content Placeholder 3"/>
          <p:cNvSpPr>
            <a:spLocks noGrp="1"/>
          </p:cNvSpPr>
          <p:nvPr>
            <p:ph sz="half" idx="2" hasCustomPrompt="1"/>
          </p:nvPr>
        </p:nvSpPr>
        <p:spPr>
          <a:xfrm>
            <a:off x="628650" y="1815897"/>
            <a:ext cx="3886200" cy="3802265"/>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4629150" y="2837467"/>
            <a:ext cx="3886200" cy="278069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4629150" y="1825625"/>
            <a:ext cx="3886200" cy="1011843"/>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fld id="{3DD97BEB-BAEF-0344-9D5C-EC73E478698A}" type="slidenum">
              <a:rPr lang="en-US" smtClean="0"/>
              <a:pPr/>
              <a:t>‹Nº›</a:t>
            </a:fld>
            <a:endParaRPr lang="en-US" dirty="0"/>
          </a:p>
        </p:txBody>
      </p:sp>
      <p:sp>
        <p:nvSpPr>
          <p:cNvPr id="8" name="Text Placeholder 3"/>
          <p:cNvSpPr>
            <a:spLocks noGrp="1"/>
          </p:cNvSpPr>
          <p:nvPr>
            <p:ph type="body" sz="quarter" idx="16"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5079053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a:t>Topic</a:t>
            </a:r>
          </a:p>
        </p:txBody>
      </p:sp>
      <p:sp>
        <p:nvSpPr>
          <p:cNvPr id="11" name="Content Placeholder 3"/>
          <p:cNvSpPr>
            <a:spLocks noGrp="1"/>
          </p:cNvSpPr>
          <p:nvPr>
            <p:ph sz="half" idx="2" hasCustomPrompt="1"/>
          </p:nvPr>
        </p:nvSpPr>
        <p:spPr>
          <a:xfrm>
            <a:off x="4629150" y="3807093"/>
            <a:ext cx="3886200" cy="1811281"/>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628650" y="1825625"/>
            <a:ext cx="3886200" cy="18333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p:ph sz="half" idx="14" hasCustomPrompt="1"/>
          </p:nvPr>
        </p:nvSpPr>
        <p:spPr>
          <a:xfrm>
            <a:off x="4629150" y="1847705"/>
            <a:ext cx="3886200" cy="1811281"/>
          </a:xfrm>
        </p:spPr>
        <p:txBody>
          <a:bodyPr/>
          <a:lstStyle>
            <a:lvl1pPr marL="0" indent="0">
              <a:buNone/>
              <a:defRPr sz="1200" i="1"/>
            </a:lvl1pPr>
          </a:lstStyle>
          <a:p>
            <a:pPr lvl="0"/>
            <a:r>
              <a:rPr lang="en-US" dirty="0"/>
              <a:t>Insert Object</a:t>
            </a:r>
          </a:p>
        </p:txBody>
      </p:sp>
      <p:sp>
        <p:nvSpPr>
          <p:cNvPr id="16" name="Content Placeholder 3"/>
          <p:cNvSpPr>
            <a:spLocks noGrp="1"/>
          </p:cNvSpPr>
          <p:nvPr>
            <p:ph sz="half" idx="15" hasCustomPrompt="1"/>
          </p:nvPr>
        </p:nvSpPr>
        <p:spPr>
          <a:xfrm>
            <a:off x="628650" y="3807093"/>
            <a:ext cx="3886200" cy="1811281"/>
          </a:xfrm>
        </p:spPr>
        <p:txBody>
          <a:bodyPr/>
          <a:lstStyle>
            <a:lvl1pPr marL="0" indent="0">
              <a:buNone/>
              <a:defRPr sz="1200" i="1"/>
            </a:lvl1pPr>
          </a:lstStyle>
          <a:p>
            <a:pPr lvl="0"/>
            <a:r>
              <a:rPr lang="en-US" dirty="0"/>
              <a:t>Insert Object</a:t>
            </a:r>
          </a:p>
        </p:txBody>
      </p:sp>
      <p:sp>
        <p:nvSpPr>
          <p:cNvPr id="2" name="Slide Number Placeholder 1"/>
          <p:cNvSpPr>
            <a:spLocks noGrp="1"/>
          </p:cNvSpPr>
          <p:nvPr>
            <p:ph type="sldNum" sz="quarter" idx="16"/>
          </p:nvPr>
        </p:nvSpPr>
        <p:spPr/>
        <p:txBody>
          <a:bodyPr/>
          <a:lstStyle/>
          <a:p>
            <a:fld id="{3DD97BEB-BAEF-0344-9D5C-EC73E478698A}" type="slidenum">
              <a:rPr lang="en-US" smtClean="0"/>
              <a:pPr/>
              <a:t>‹Nº›</a:t>
            </a:fld>
            <a:endParaRPr lang="en-US" dirty="0"/>
          </a:p>
        </p:txBody>
      </p:sp>
      <p:sp>
        <p:nvSpPr>
          <p:cNvPr id="9" name="Text Placeholder 3"/>
          <p:cNvSpPr>
            <a:spLocks noGrp="1"/>
          </p:cNvSpPr>
          <p:nvPr>
            <p:ph type="body" sz="quarter" idx="17"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56227327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628650" y="1825625"/>
            <a:ext cx="3019523" cy="37925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able Placeholder 8"/>
          <p:cNvSpPr>
            <a:spLocks noGrp="1"/>
          </p:cNvSpPr>
          <p:nvPr>
            <p:ph type="tbl" sz="quarter" idx="14" hasCustomPrompt="1"/>
          </p:nvPr>
        </p:nvSpPr>
        <p:spPr>
          <a:xfrm>
            <a:off x="3789575" y="1825625"/>
            <a:ext cx="4725775" cy="3792538"/>
          </a:xfrm>
        </p:spPr>
        <p:txBody>
          <a:bodyPr>
            <a:normAutofit/>
          </a:bodyPr>
          <a:lstStyle>
            <a:lvl1pPr marL="0" indent="0">
              <a:buNone/>
              <a:defRPr sz="1200" i="1"/>
            </a:lvl1pPr>
          </a:lstStyle>
          <a:p>
            <a:pPr lvl="0"/>
            <a:r>
              <a:rPr lang="en-US" dirty="0"/>
              <a:t>Insert Object</a:t>
            </a:r>
          </a:p>
        </p:txBody>
      </p:sp>
      <p:sp>
        <p:nvSpPr>
          <p:cNvPr id="10" name="Slide Number Placeholder 9"/>
          <p:cNvSpPr>
            <a:spLocks noGrp="1"/>
          </p:cNvSpPr>
          <p:nvPr>
            <p:ph type="sldNum" sz="quarter" idx="15"/>
          </p:nvPr>
        </p:nvSpPr>
        <p:spPr/>
        <p:txBody>
          <a:bodyPr/>
          <a:lstStyle/>
          <a:p>
            <a:fld id="{3DD97BEB-BAEF-0344-9D5C-EC73E478698A}" type="slidenum">
              <a:rPr lang="en-US" smtClean="0"/>
              <a:pPr/>
              <a:t>‹Nº›</a:t>
            </a:fld>
            <a:endParaRPr lang="en-US" dirty="0"/>
          </a:p>
        </p:txBody>
      </p:sp>
      <p:sp>
        <p:nvSpPr>
          <p:cNvPr id="7" name="Text Placeholder 3"/>
          <p:cNvSpPr>
            <a:spLocks noGrp="1"/>
          </p:cNvSpPr>
          <p:nvPr>
            <p:ph type="body" sz="quarter" idx="16"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6210794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Photo with Capti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a:t>Topic</a:t>
            </a:r>
          </a:p>
        </p:txBody>
      </p:sp>
      <p:sp>
        <p:nvSpPr>
          <p:cNvPr id="13" name="Text Placeholder 13"/>
          <p:cNvSpPr>
            <a:spLocks noGrp="1"/>
          </p:cNvSpPr>
          <p:nvPr>
            <p:ph type="body" sz="quarter" idx="13"/>
          </p:nvPr>
        </p:nvSpPr>
        <p:spPr>
          <a:xfrm>
            <a:off x="4629150" y="1825625"/>
            <a:ext cx="3886200" cy="37925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628650" y="4788816"/>
            <a:ext cx="3886200" cy="829347"/>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628650" y="1825625"/>
            <a:ext cx="3886200" cy="2963191"/>
          </a:xfrm>
        </p:spPr>
        <p:txBody>
          <a:bodyPr>
            <a:normAutofit/>
          </a:bodyPr>
          <a:lstStyle>
            <a:lvl1pPr marL="0" indent="0">
              <a:buNone/>
              <a:defRPr sz="1200" i="1" baseline="0"/>
            </a:lvl1pPr>
          </a:lstStyle>
          <a:p>
            <a:r>
              <a:rPr lang="en-US" dirty="0"/>
              <a:t>Insert Photo</a:t>
            </a:r>
          </a:p>
        </p:txBody>
      </p:sp>
      <p:sp>
        <p:nvSpPr>
          <p:cNvPr id="4" name="Slide Number Placeholder 3"/>
          <p:cNvSpPr>
            <a:spLocks noGrp="1"/>
          </p:cNvSpPr>
          <p:nvPr>
            <p:ph type="sldNum" sz="quarter" idx="16"/>
          </p:nvPr>
        </p:nvSpPr>
        <p:spPr/>
        <p:txBody>
          <a:bodyPr/>
          <a:lstStyle/>
          <a:p>
            <a:fld id="{3DD97BEB-BAEF-0344-9D5C-EC73E478698A}" type="slidenum">
              <a:rPr lang="en-US" smtClean="0"/>
              <a:pPr/>
              <a:t>‹Nº›</a:t>
            </a:fld>
            <a:endParaRPr lang="en-US" dirty="0"/>
          </a:p>
        </p:txBody>
      </p:sp>
      <p:sp>
        <p:nvSpPr>
          <p:cNvPr id="8" name="Text Placeholder 3"/>
          <p:cNvSpPr>
            <a:spLocks noGrp="1"/>
          </p:cNvSpPr>
          <p:nvPr>
            <p:ph type="body" sz="quarter" idx="17"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68237094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fld id="{3DD97BEB-BAEF-0344-9D5C-EC73E478698A}" type="slidenum">
              <a:rPr lang="en-US" smtClean="0"/>
              <a:pPr/>
              <a:t>‹Nº›</a:t>
            </a:fld>
            <a:endParaRPr lang="en-US" dirty="0"/>
          </a:p>
        </p:txBody>
      </p:sp>
    </p:spTree>
    <p:extLst>
      <p:ext uri="{BB962C8B-B14F-4D97-AF65-F5344CB8AC3E}">
        <p14:creationId xmlns:p14="http://schemas.microsoft.com/office/powerpoint/2010/main" val="316003712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a:t>Topic</a:t>
            </a:r>
          </a:p>
        </p:txBody>
      </p:sp>
      <p:sp>
        <p:nvSpPr>
          <p:cNvPr id="13" name="Text Placeholder 13"/>
          <p:cNvSpPr>
            <a:spLocks noGrp="1"/>
          </p:cNvSpPr>
          <p:nvPr>
            <p:ph type="body" sz="quarter" idx="13"/>
          </p:nvPr>
        </p:nvSpPr>
        <p:spPr>
          <a:xfrm>
            <a:off x="628650" y="2837467"/>
            <a:ext cx="7886700" cy="213988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628650" y="1825625"/>
            <a:ext cx="7886700" cy="1011843"/>
          </a:xfrm>
        </p:spPr>
        <p:txBody>
          <a:bodyPr>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628650" y="4977353"/>
            <a:ext cx="7886700" cy="662890"/>
          </a:xfrm>
        </p:spPr>
        <p:txBody>
          <a:bodyPr>
            <a:normAutofit/>
          </a:bodyPr>
          <a:lstStyle>
            <a:lvl1pPr marL="0" indent="0">
              <a:buNone/>
              <a:defRPr sz="2000" b="1" i="1">
                <a:solidFill>
                  <a:srgbClr val="0066A1"/>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fld id="{3DD97BEB-BAEF-0344-9D5C-EC73E478698A}" type="slidenum">
              <a:rPr lang="en-US" smtClean="0"/>
              <a:pPr/>
              <a:t>‹Nº›</a:t>
            </a:fld>
            <a:endParaRPr lang="en-US" dirty="0"/>
          </a:p>
        </p:txBody>
      </p:sp>
      <p:sp>
        <p:nvSpPr>
          <p:cNvPr id="8" name="Text Placeholder 3"/>
          <p:cNvSpPr>
            <a:spLocks noGrp="1"/>
          </p:cNvSpPr>
          <p:nvPr>
            <p:ph type="body" sz="quarter" idx="17"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576748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368687988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Bullets,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a:t>Topic</a:t>
            </a:r>
          </a:p>
        </p:txBody>
      </p:sp>
      <p:sp>
        <p:nvSpPr>
          <p:cNvPr id="13" name="Text Placeholder 13"/>
          <p:cNvSpPr>
            <a:spLocks noGrp="1"/>
          </p:cNvSpPr>
          <p:nvPr>
            <p:ph type="body" sz="quarter" idx="13"/>
          </p:nvPr>
        </p:nvSpPr>
        <p:spPr>
          <a:xfrm>
            <a:off x="628650" y="4006391"/>
            <a:ext cx="3886200" cy="161177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628650" y="1825624"/>
            <a:ext cx="7886700" cy="2075235"/>
          </a:xfrm>
        </p:spPr>
        <p:txBody>
          <a:bodyPr numCol="2" spcCol="274320">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 name="Picture Placeholder 2"/>
          <p:cNvSpPr>
            <a:spLocks noGrp="1"/>
          </p:cNvSpPr>
          <p:nvPr>
            <p:ph type="pic" sz="quarter" idx="15" hasCustomPrompt="1"/>
          </p:nvPr>
        </p:nvSpPr>
        <p:spPr>
          <a:xfrm>
            <a:off x="4629150" y="4006391"/>
            <a:ext cx="3886200" cy="1611772"/>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‹Nº›</a:t>
            </a:fld>
            <a:endParaRPr lang="en-US" dirty="0"/>
          </a:p>
        </p:txBody>
      </p:sp>
      <p:sp>
        <p:nvSpPr>
          <p:cNvPr id="8" name="Text Placeholder 3"/>
          <p:cNvSpPr>
            <a:spLocks noGrp="1"/>
          </p:cNvSpPr>
          <p:nvPr>
            <p:ph type="body" sz="quarter" idx="17"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29403139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ullets and Im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28650" y="556181"/>
            <a:ext cx="7886700" cy="553336"/>
          </a:xfrm>
        </p:spPr>
        <p:txBody>
          <a:bodyPr/>
          <a:lstStyle/>
          <a:p>
            <a:r>
              <a:rPr lang="en-US" dirty="0"/>
              <a:t>Topic</a:t>
            </a:r>
          </a:p>
        </p:txBody>
      </p:sp>
      <p:sp>
        <p:nvSpPr>
          <p:cNvPr id="13" name="Text Placeholder 13"/>
          <p:cNvSpPr>
            <a:spLocks noGrp="1"/>
          </p:cNvSpPr>
          <p:nvPr>
            <p:ph type="body" sz="quarter" idx="13"/>
          </p:nvPr>
        </p:nvSpPr>
        <p:spPr>
          <a:xfrm>
            <a:off x="628650" y="1825624"/>
            <a:ext cx="4970872" cy="288777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13"/>
          <p:cNvSpPr>
            <a:spLocks noGrp="1"/>
          </p:cNvSpPr>
          <p:nvPr>
            <p:ph type="body" sz="quarter" idx="14" hasCustomPrompt="1"/>
          </p:nvPr>
        </p:nvSpPr>
        <p:spPr>
          <a:xfrm>
            <a:off x="628650" y="4713401"/>
            <a:ext cx="4970872" cy="904761"/>
          </a:xfrm>
        </p:spPr>
        <p:txBody>
          <a:bodyPr>
            <a:normAutofit/>
          </a:bodyPr>
          <a:lstStyle>
            <a:lvl1pPr marL="0" indent="0">
              <a:buNone/>
              <a:defRPr sz="2000" b="1">
                <a:solidFill>
                  <a:srgbClr val="0066A1"/>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5712642" y="1825624"/>
            <a:ext cx="2802707" cy="3792539"/>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p>
            <a:fld id="{3DD97BEB-BAEF-0344-9D5C-EC73E478698A}" type="slidenum">
              <a:rPr lang="en-US" smtClean="0"/>
              <a:pPr/>
              <a:t>‹Nº›</a:t>
            </a:fld>
            <a:endParaRPr lang="en-US" dirty="0"/>
          </a:p>
        </p:txBody>
      </p:sp>
      <p:sp>
        <p:nvSpPr>
          <p:cNvPr id="8" name="Text Placeholder 3"/>
          <p:cNvSpPr>
            <a:spLocks noGrp="1"/>
          </p:cNvSpPr>
          <p:nvPr>
            <p:ph type="body" sz="quarter" idx="17" hasCustomPrompt="1"/>
          </p:nvPr>
        </p:nvSpPr>
        <p:spPr>
          <a:xfrm>
            <a:off x="628650" y="1106197"/>
            <a:ext cx="7886700" cy="356843"/>
          </a:xfrm>
        </p:spPr>
        <p:txBody>
          <a:bodyPr>
            <a:no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17164914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xmlns="" id="{A36F41B3-DB1B-45A4-9C54-B4CFAD7A8CC1}"/>
              </a:ext>
            </a:extLst>
          </p:cNvPr>
          <p:cNvSpPr/>
          <p:nvPr userDrawn="1"/>
        </p:nvSpPr>
        <p:spPr>
          <a:xfrm>
            <a:off x="0" y="6400800"/>
            <a:ext cx="9144001" cy="457200"/>
          </a:xfrm>
          <a:prstGeom prst="rect">
            <a:avLst/>
          </a:prstGeom>
          <a:gradFill flip="none" rotWithShape="1">
            <a:gsLst>
              <a:gs pos="0">
                <a:srgbClr val="93BE0C"/>
              </a:gs>
              <a:gs pos="34000">
                <a:srgbClr val="6CA05E"/>
              </a:gs>
              <a:gs pos="58000">
                <a:srgbClr val="4B895B"/>
              </a:gs>
              <a:gs pos="100000">
                <a:srgbClr val="287E8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‹Nº›</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727625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803408272"/>
      </p:ext>
    </p:extLst>
  </p:cSld>
  <p:clrMapOvr>
    <a:masterClrMapping/>
  </p:clrMapOvr>
  <p:extLst>
    <p:ext uri="{DCECCB84-F9BA-43D5-87BE-67443E8EF086}">
      <p15:sldGuideLst xmlns:p15="http://schemas.microsoft.com/office/powerpoint/2012/main" xmlns="">
        <p15:guide id="1" orient="horz" pos="2160">
          <p15:clr>
            <a:srgbClr val="FBAE40"/>
          </p15:clr>
        </p15:guide>
        <p15:guide id="2" pos="28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87DE6118-2437-4B30-8E3C-4D2BE6020583}" type="datetimeFigureOut">
              <a:rPr lang="en-US" smtClean="0"/>
              <a:pPr/>
              <a:t>10/5/2018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‹Nº›</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19626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10/5/2018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58868310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822960" y="2582334"/>
            <a:ext cx="3703320" cy="33782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4663440" y="2582334"/>
            <a:ext cx="3703320" cy="33782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10/5/2018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15989061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10/5/2018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14082250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7DE6118-2437-4B30-8E3C-4D2BE6020583}" type="datetimeFigureOut">
              <a:rPr lang="en-US" smtClean="0"/>
              <a:t>10/5/2018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72425591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87DE6118-2437-4B30-8E3C-4D2BE6020583}" type="datetimeFigureOut">
              <a:rPr lang="en-US" smtClean="0"/>
              <a:pPr/>
              <a:t>10/5/2018</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9E57DC2-970A-4B3E-BB1C-7A09969E49DF}" type="slidenum">
              <a:rPr lang="en-US" smtClean="0"/>
              <a:pPr/>
              <a:t>‹Nº›</a:t>
            </a:fld>
            <a:endParaRPr lang="en-US" dirty="0"/>
          </a:p>
        </p:txBody>
      </p:sp>
    </p:spTree>
    <p:extLst>
      <p:ext uri="{BB962C8B-B14F-4D97-AF65-F5344CB8AC3E}">
        <p14:creationId xmlns:p14="http://schemas.microsoft.com/office/powerpoint/2010/main" val="445055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25619140-F5F0-42EF-B37A-B860FF0817EC}" type="datetimeFigureOut">
              <a:rPr lang="es-ES" smtClean="0"/>
              <a:t>05/10/2018</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E841A552-62D1-4BAF-96F6-1955B1C6EB36}" type="slidenum">
              <a:rPr lang="es-ES" smtClean="0"/>
              <a:t>‹Nº›</a:t>
            </a:fld>
            <a:endParaRPr lang="es-ES"/>
          </a:p>
        </p:txBody>
      </p:sp>
    </p:spTree>
    <p:extLst>
      <p:ext uri="{BB962C8B-B14F-4D97-AF65-F5344CB8AC3E}">
        <p14:creationId xmlns:p14="http://schemas.microsoft.com/office/powerpoint/2010/main" val="116929914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5234" cy="822960"/>
          </a:xfrm>
        </p:spPr>
        <p:txBody>
          <a:bodyPr tIns="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7DE6118-2437-4B30-8E3C-4D2BE6020583}" type="datetimeFigureOut">
              <a:rPr lang="en-US" smtClean="0"/>
              <a:pPr/>
              <a:t>10/5/2018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‹Nº›</a:t>
            </a:fld>
            <a:endParaRPr lang="en-US" dirty="0"/>
          </a:p>
        </p:txBody>
      </p:sp>
    </p:spTree>
    <p:extLst>
      <p:ext uri="{BB962C8B-B14F-4D97-AF65-F5344CB8AC3E}">
        <p14:creationId xmlns:p14="http://schemas.microsoft.com/office/powerpoint/2010/main" val="379273389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34265697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10/5/2018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‹Nº›</a:t>
            </a:fld>
            <a:endParaRPr lang="en-US" dirty="0"/>
          </a:p>
        </p:txBody>
      </p:sp>
    </p:spTree>
    <p:extLst>
      <p:ext uri="{BB962C8B-B14F-4D97-AF65-F5344CB8AC3E}">
        <p14:creationId xmlns:p14="http://schemas.microsoft.com/office/powerpoint/2010/main" val="834348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heme" Target="../theme/theme3.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3" Type="http://schemas.openxmlformats.org/officeDocument/2006/relationships/slideLayout" Target="../slideLayouts/slideLayout64.xml"/><Relationship Id="rId21" Type="http://schemas.openxmlformats.org/officeDocument/2006/relationships/theme" Target="../theme/theme6.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image" Target="../media/image3.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image" Target="../media/image2.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7.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19140-F5F0-42EF-B37A-B860FF0817EC}" type="datetimeFigureOut">
              <a:rPr lang="es-ES" smtClean="0"/>
              <a:t>05/10/2018</a:t>
            </a:fld>
            <a:endParaRPr lang="es-ES"/>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1A552-62D1-4BAF-96F6-1955B1C6EB36}" type="slidenum">
              <a:rPr lang="es-ES" smtClean="0"/>
              <a:t>‹Nº›</a:t>
            </a:fld>
            <a:endParaRPr lang="es-ES"/>
          </a:p>
        </p:txBody>
      </p:sp>
    </p:spTree>
    <p:extLst>
      <p:ext uri="{BB962C8B-B14F-4D97-AF65-F5344CB8AC3E}">
        <p14:creationId xmlns:p14="http://schemas.microsoft.com/office/powerpoint/2010/main" val="16085277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69727" y="312539"/>
            <a:ext cx="7804547" cy="151804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Texto del título</a:t>
            </a:r>
          </a:p>
        </p:txBody>
      </p:sp>
      <p:sp>
        <p:nvSpPr>
          <p:cNvPr id="3" name="Shape 3"/>
          <p:cNvSpPr>
            <a:spLocks noGrp="1"/>
          </p:cNvSpPr>
          <p:nvPr>
            <p:ph type="body" idx="1"/>
          </p:nvPr>
        </p:nvSpPr>
        <p:spPr>
          <a:xfrm>
            <a:off x="669727" y="1830586"/>
            <a:ext cx="7804547" cy="4420195"/>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Nivel de texto 1</a:t>
            </a:r>
          </a:p>
          <a:p>
            <a:pPr lvl="1"/>
            <a:r>
              <a:t>Nivel de texto 2</a:t>
            </a:r>
          </a:p>
          <a:p>
            <a:pPr lvl="2"/>
            <a:r>
              <a:t>Nivel de texto 3</a:t>
            </a:r>
          </a:p>
          <a:p>
            <a:pPr lvl="3"/>
            <a:r>
              <a:t>Nivel de texto 4</a:t>
            </a:r>
          </a:p>
          <a:p>
            <a:pPr lvl="4"/>
            <a:r>
              <a:t>Nivel de texto 5</a:t>
            </a:r>
          </a:p>
        </p:txBody>
      </p:sp>
      <p:sp>
        <p:nvSpPr>
          <p:cNvPr id="4" name="Shape 4"/>
          <p:cNvSpPr>
            <a:spLocks noGrp="1"/>
          </p:cNvSpPr>
          <p:nvPr>
            <p:ph type="sldNum" sz="quarter" idx="2"/>
          </p:nvPr>
        </p:nvSpPr>
        <p:spPr>
          <a:xfrm>
            <a:off x="4437983" y="6505277"/>
            <a:ext cx="387927" cy="297389"/>
          </a:xfrm>
          <a:prstGeom prst="rect">
            <a:avLst/>
          </a:prstGeom>
          <a:ln w="12700">
            <a:miter lim="400000"/>
          </a:ln>
        </p:spPr>
        <p:txBody>
          <a:bodyPr wrap="none" lIns="50800" tIns="50800" rIns="50800" bIns="50800">
            <a:spAutoFit/>
          </a:bodyPr>
          <a:lstStyle>
            <a:lvl1pPr>
              <a:defRPr sz="1266"/>
            </a:lvl1pPr>
          </a:lstStyle>
          <a:p>
            <a:fld id="{86CB4B4D-7CA3-9044-876B-883B54F8677D}" type="slidenum">
              <a:t>‹Nº›</a:t>
            </a:fld>
            <a:endParaRPr/>
          </a:p>
        </p:txBody>
      </p:sp>
    </p:spTree>
    <p:extLst>
      <p:ext uri="{BB962C8B-B14F-4D97-AF65-F5344CB8AC3E}">
        <p14:creationId xmlns:p14="http://schemas.microsoft.com/office/powerpoint/2010/main" val="189907272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ransition spd="med"/>
  <p:txStyles>
    <p:titleStyle>
      <a:lvl1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410751" rtl="0" latinLnBrk="0">
        <a:lnSpc>
          <a:spcPct val="100000"/>
        </a:lnSpc>
        <a:spcBef>
          <a:spcPts val="0"/>
        </a:spcBef>
        <a:spcAft>
          <a:spcPts val="0"/>
        </a:spcAft>
        <a:buClrTx/>
        <a:buSzTx/>
        <a:buFontTx/>
        <a:buNone/>
        <a:tabLst/>
        <a:defRPr sz="5625"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31252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1pPr>
      <a:lvl2pPr marL="62505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2pPr>
      <a:lvl3pPr marL="93758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3pPr>
      <a:lvl4pPr marL="125011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4pPr>
      <a:lvl5pPr marL="1562640"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5pPr>
      <a:lvl6pPr marL="1875168"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6pPr>
      <a:lvl7pPr marL="2187696"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7pPr>
      <a:lvl8pPr marL="2500224"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8pPr>
      <a:lvl9pPr marL="2812752" marR="0" indent="-312528" algn="l" defTabSz="410751" rtl="0" latinLnBrk="0">
        <a:lnSpc>
          <a:spcPct val="100000"/>
        </a:lnSpc>
        <a:spcBef>
          <a:spcPts val="2953"/>
        </a:spcBef>
        <a:spcAft>
          <a:spcPts val="0"/>
        </a:spcAft>
        <a:buClrTx/>
        <a:buSzPct val="75000"/>
        <a:buFontTx/>
        <a:buChar char="•"/>
        <a:tabLst/>
        <a:defRPr sz="2531"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1pPr>
      <a:lvl2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2pPr>
      <a:lvl3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3pPr>
      <a:lvl4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4pPr>
      <a:lvl5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5pPr>
      <a:lvl6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6pPr>
      <a:lvl7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7pPr>
      <a:lvl8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8pPr>
      <a:lvl9pPr marL="0" marR="0" indent="0" algn="ctr" defTabSz="410751" rtl="0" latinLnBrk="0">
        <a:lnSpc>
          <a:spcPct val="100000"/>
        </a:lnSpc>
        <a:spcBef>
          <a:spcPts val="0"/>
        </a:spcBef>
        <a:spcAft>
          <a:spcPts val="0"/>
        </a:spcAft>
        <a:buClrTx/>
        <a:buSzTx/>
        <a:buFontTx/>
        <a:buNone/>
        <a:tabLst/>
        <a:defRPr sz="1266" b="0" i="0" u="none" strike="noStrike" cap="none" spc="0" baseline="0">
          <a:ln>
            <a:noFill/>
          </a:ln>
          <a:solidFill>
            <a:schemeClr val="tx1"/>
          </a:solidFill>
          <a:uFillTx/>
          <a:latin typeface="+mn-lt"/>
          <a:ea typeface="+mn-ea"/>
          <a:cs typeface="+mn-cs"/>
          <a:sym typeface="Helvetica Light"/>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228600"/>
            <a:ext cx="1981200" cy="6638628"/>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20421" y="285"/>
            <a:ext cx="1952272" cy="6852968"/>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945200" y="624110"/>
            <a:ext cx="6589200"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942415" y="2133600"/>
            <a:ext cx="6591985" cy="3886200"/>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772400" y="6135089"/>
            <a:ext cx="766380" cy="370171"/>
          </a:xfrm>
          <a:prstGeom prst="rect">
            <a:avLst/>
          </a:prstGeom>
        </p:spPr>
        <p:txBody>
          <a:bodyPr vert="horz" lIns="91440" tIns="45720" rIns="91440" bIns="45720" rtlCol="0" anchor="ctr"/>
          <a:lstStyle>
            <a:lvl1pPr algn="r">
              <a:defRPr sz="900">
                <a:solidFill>
                  <a:schemeClr val="tx1">
                    <a:tint val="75000"/>
                  </a:schemeClr>
                </a:solidFill>
              </a:defRPr>
            </a:lvl1pPr>
          </a:lstStyle>
          <a:p>
            <a:fld id="{185E154B-ECA0-46CC-AFF9-65ABEC74EE24}" type="datetimeFigureOut">
              <a:rPr lang="es-ES" smtClean="0"/>
              <a:pPr/>
              <a:t>05/10/2018</a:t>
            </a:fld>
            <a:endParaRPr lang="es-ES"/>
          </a:p>
        </p:txBody>
      </p:sp>
      <p:sp>
        <p:nvSpPr>
          <p:cNvPr id="5" name="Footer Placeholder 4"/>
          <p:cNvSpPr>
            <a:spLocks noGrp="1"/>
          </p:cNvSpPr>
          <p:nvPr>
            <p:ph type="ftr" sz="quarter" idx="3"/>
          </p:nvPr>
        </p:nvSpPr>
        <p:spPr>
          <a:xfrm>
            <a:off x="1942415" y="6135809"/>
            <a:ext cx="5716488"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ES"/>
          </a:p>
        </p:txBody>
      </p:sp>
      <p:sp>
        <p:nvSpPr>
          <p:cNvPr id="6" name="Slide Number Placeholder 5"/>
          <p:cNvSpPr>
            <a:spLocks noGrp="1"/>
          </p:cNvSpPr>
          <p:nvPr>
            <p:ph type="sldNum" sz="quarter" idx="4"/>
          </p:nvPr>
        </p:nvSpPr>
        <p:spPr bwMode="gray">
          <a:xfrm>
            <a:off x="511228" y="787783"/>
            <a:ext cx="584978" cy="365125"/>
          </a:xfrm>
          <a:prstGeom prst="rect">
            <a:avLst/>
          </a:prstGeom>
        </p:spPr>
        <p:txBody>
          <a:bodyPr vert="horz" lIns="91440" tIns="45720" rIns="91440" bIns="45720" rtlCol="0" anchor="ctr"/>
          <a:lstStyle>
            <a:lvl1pPr algn="r">
              <a:defRPr sz="2000">
                <a:solidFill>
                  <a:srgbClr val="FEFFFF"/>
                </a:solidFill>
              </a:defRPr>
            </a:lvl1pPr>
          </a:lstStyle>
          <a:p>
            <a:fld id="{48D8FD82-1C6C-40BF-AE77-7ADD8CB9222B}" type="slidenum">
              <a:rPr lang="es-ES" smtClean="0"/>
              <a:pPr/>
              <a:t>‹Nº›</a:t>
            </a:fld>
            <a:endParaRPr lang="es-ES"/>
          </a:p>
        </p:txBody>
      </p:sp>
    </p:spTree>
    <p:extLst>
      <p:ext uri="{BB962C8B-B14F-4D97-AF65-F5344CB8AC3E}">
        <p14:creationId xmlns:p14="http://schemas.microsoft.com/office/powerpoint/2010/main" val="4195081972"/>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41BC9CB1-3455-4825-9EA7-A4B1C0EBFF78}"/>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xmlns="" id="{ED38C651-2E18-451C-A5C2-9D57AA4E02A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xmlns="" id="{B546EEED-E5F5-446E-BABD-1BF87175924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4C9A8AED-F85D-42BE-ADF5-FC967B0F271B}" type="datetimeFigureOut">
              <a:rPr lang="es-ES" smtClean="0"/>
              <a:t>05/10/2018</a:t>
            </a:fld>
            <a:endParaRPr lang="es-ES"/>
          </a:p>
        </p:txBody>
      </p:sp>
      <p:sp>
        <p:nvSpPr>
          <p:cNvPr id="5" name="Marcador de pie de página 4">
            <a:extLst>
              <a:ext uri="{FF2B5EF4-FFF2-40B4-BE49-F238E27FC236}">
                <a16:creationId xmlns:a16="http://schemas.microsoft.com/office/drawing/2014/main" xmlns="" id="{985A31D3-96A2-4D4A-830A-DFF949B4022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xmlns="" id="{90D306D2-23B8-4947-8D44-57EBDDBB5F6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AC2DE5A5-F1F8-4184-99FC-C835F51910F6}" type="slidenum">
              <a:rPr lang="es-ES" smtClean="0"/>
              <a:t>‹Nº›</a:t>
            </a:fld>
            <a:endParaRPr lang="es-ES"/>
          </a:p>
        </p:txBody>
      </p:sp>
    </p:spTree>
    <p:extLst>
      <p:ext uri="{BB962C8B-B14F-4D97-AF65-F5344CB8AC3E}">
        <p14:creationId xmlns:p14="http://schemas.microsoft.com/office/powerpoint/2010/main" val="354430638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E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9A8AED-F85D-42BE-ADF5-FC967B0F271B}" type="datetimeFigureOut">
              <a:rPr lang="es-ES" smtClean="0"/>
              <a:t>05/10/2018</a:t>
            </a:fld>
            <a:endParaRPr lang="es-E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2DE5A5-F1F8-4184-99FC-C835F51910F6}" type="slidenum">
              <a:rPr lang="es-ES" smtClean="0"/>
              <a:t>‹Nº›</a:t>
            </a:fld>
            <a:endParaRPr lang="es-ES"/>
          </a:p>
        </p:txBody>
      </p:sp>
    </p:spTree>
    <p:extLst>
      <p:ext uri="{BB962C8B-B14F-4D97-AF65-F5344CB8AC3E}">
        <p14:creationId xmlns:p14="http://schemas.microsoft.com/office/powerpoint/2010/main" val="1902610110"/>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556181"/>
            <a:ext cx="7886700" cy="553336"/>
          </a:xfrm>
          <a:prstGeom prst="rect">
            <a:avLst/>
          </a:prstGeom>
        </p:spPr>
        <p:txBody>
          <a:bodyPr vert="horz" lIns="91440" tIns="45720" rIns="91440" bIns="45720" rtlCol="0" anchor="b">
            <a:noAutofit/>
          </a:bodyPr>
          <a:lstStyle/>
          <a:p>
            <a:r>
              <a:rPr lang="en-US" dirty="0"/>
              <a:t>Topic</a:t>
            </a:r>
          </a:p>
        </p:txBody>
      </p:sp>
      <p:sp>
        <p:nvSpPr>
          <p:cNvPr id="3" name="Text Placeholder 2"/>
          <p:cNvSpPr>
            <a:spLocks noGrp="1"/>
          </p:cNvSpPr>
          <p:nvPr>
            <p:ph type="body" idx="1"/>
          </p:nvPr>
        </p:nvSpPr>
        <p:spPr>
          <a:xfrm>
            <a:off x="628650" y="1428826"/>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6" name="Slide Number Placeholder 25"/>
          <p:cNvSpPr>
            <a:spLocks noGrp="1"/>
          </p:cNvSpPr>
          <p:nvPr>
            <p:ph type="sldNum" sz="quarter" idx="4"/>
          </p:nvPr>
        </p:nvSpPr>
        <p:spPr>
          <a:xfrm>
            <a:off x="385320" y="6205392"/>
            <a:ext cx="486659" cy="365125"/>
          </a:xfrm>
          <a:prstGeom prst="rect">
            <a:avLst/>
          </a:prstGeom>
        </p:spPr>
        <p:txBody>
          <a:bodyPr vert="horz" lIns="91440" tIns="45720" rIns="91440" bIns="45720" rtlCol="0" anchor="ctr"/>
          <a:lstStyle>
            <a:lvl1pPr algn="l">
              <a:defRPr sz="1200">
                <a:solidFill>
                  <a:srgbClr val="0066A1"/>
                </a:solidFill>
              </a:defRPr>
            </a:lvl1pPr>
          </a:lstStyle>
          <a:p>
            <a:fld id="{3DD97BEB-BAEF-0344-9D5C-EC73E478698A}" type="slidenum">
              <a:rPr lang="en-US" smtClean="0"/>
              <a:pPr/>
              <a:t>‹Nº›</a:t>
            </a:fld>
            <a:endParaRPr lang="en-US" dirty="0"/>
          </a:p>
        </p:txBody>
      </p:sp>
      <p:pic>
        <p:nvPicPr>
          <p:cNvPr id="8" name="Picture 7"/>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flipH="1">
            <a:off x="-23750" y="0"/>
            <a:ext cx="9191500" cy="698500"/>
          </a:xfrm>
          <a:prstGeom prst="rect">
            <a:avLst/>
          </a:prstGeom>
        </p:spPr>
      </p:pic>
      <p:pic>
        <p:nvPicPr>
          <p:cNvPr id="10" name="Picture 9"/>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7613960" y="5982005"/>
            <a:ext cx="1215715" cy="354989"/>
          </a:xfrm>
          <a:prstGeom prst="rect">
            <a:avLst/>
          </a:prstGeom>
        </p:spPr>
      </p:pic>
      <p:pic>
        <p:nvPicPr>
          <p:cNvPr id="13" name="Picture 12"/>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rot="10800000" flipH="1">
            <a:off x="0" y="6159500"/>
            <a:ext cx="9144000" cy="698500"/>
          </a:xfrm>
          <a:prstGeom prst="rect">
            <a:avLst/>
          </a:prstGeom>
        </p:spPr>
      </p:pic>
    </p:spTree>
    <p:extLst>
      <p:ext uri="{BB962C8B-B14F-4D97-AF65-F5344CB8AC3E}">
        <p14:creationId xmlns:p14="http://schemas.microsoft.com/office/powerpoint/2010/main" val="1535649244"/>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Lst>
  <p:hf hdr="0" ftr="0" dt="0"/>
  <p:txStyles>
    <p:titleStyle>
      <a:lvl1pPr algn="l" defTabSz="914400" rtl="0" eaLnBrk="1" latinLnBrk="0" hangingPunct="1">
        <a:lnSpc>
          <a:spcPct val="90000"/>
        </a:lnSpc>
        <a:spcBef>
          <a:spcPct val="0"/>
        </a:spcBef>
        <a:buNone/>
        <a:defRPr sz="3400" b="1" i="0" kern="1200">
          <a:solidFill>
            <a:srgbClr val="0066A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gradFill flip="none" rotWithShape="1">
            <a:gsLst>
              <a:gs pos="0">
                <a:srgbClr val="93BE0C"/>
              </a:gs>
              <a:gs pos="34000">
                <a:srgbClr val="6CA05E"/>
              </a:gs>
              <a:gs pos="58000">
                <a:srgbClr val="4B895B"/>
              </a:gs>
              <a:gs pos="100000">
                <a:srgbClr val="287E89"/>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s-ES" dirty="0"/>
              <a:t>Haga clic para modificar el estilo de título del patrón</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87DE6118-2437-4B30-8E3C-4D2BE6020583}" type="datetimeFigureOut">
              <a:rPr lang="en-US" smtClean="0"/>
              <a:pPr/>
              <a:t>10/5/2018</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69E57DC2-970A-4B3E-BB1C-7A09969E49DF}" type="slidenum">
              <a:rPr lang="en-US" smtClean="0"/>
              <a:pPr/>
              <a:t>‹Nº›</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232612"/>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4.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0.xml"/></Relationships>
</file>

<file path=ppt/slides/_rels/slide10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0.xml"/></Relationships>
</file>

<file path=ppt/slides/_rels/slide10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69.xml"/><Relationship Id="rId5" Type="http://schemas.openxmlformats.org/officeDocument/2006/relationships/image" Target="../media/image173.png"/><Relationship Id="rId4" Type="http://schemas.openxmlformats.org/officeDocument/2006/relationships/image" Target="../media/image172.png"/></Relationships>
</file>

<file path=ppt/slides/_rels/slide10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69.xml"/></Relationships>
</file>

<file path=ppt/slides/_rels/slide1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69.xml"/></Relationships>
</file>

<file path=ppt/slides/_rels/slide105.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69.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06.xml.rels><?xml version="1.0" encoding="UTF-8" standalone="yes"?>
<Relationships xmlns="http://schemas.openxmlformats.org/package/2006/relationships"><Relationship Id="rId3" Type="http://schemas.openxmlformats.org/officeDocument/2006/relationships/image" Target="../media/image183.jpeg"/><Relationship Id="rId7" Type="http://schemas.openxmlformats.org/officeDocument/2006/relationships/image" Target="../media/image187.jpeg"/><Relationship Id="rId2" Type="http://schemas.openxmlformats.org/officeDocument/2006/relationships/image" Target="../media/image182.jpeg"/><Relationship Id="rId1" Type="http://schemas.openxmlformats.org/officeDocument/2006/relationships/slideLayout" Target="../slideLayouts/slideLayout69.xml"/><Relationship Id="rId6" Type="http://schemas.openxmlformats.org/officeDocument/2006/relationships/image" Target="../media/image186.jpeg"/><Relationship Id="rId5" Type="http://schemas.openxmlformats.org/officeDocument/2006/relationships/image" Target="../media/image185.jpeg"/><Relationship Id="rId4" Type="http://schemas.openxmlformats.org/officeDocument/2006/relationships/image" Target="../media/image184.jpeg"/></Relationships>
</file>

<file path=ppt/slides/_rels/slide107.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1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4" Type="http://schemas.openxmlformats.org/officeDocument/2006/relationships/image" Target="../media/image40.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2.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jpg"/><Relationship Id="rId4" Type="http://schemas.openxmlformats.org/officeDocument/2006/relationships/image" Target="../media/image84.jpg"/></Relationships>
</file>

<file path=ppt/slides/_rels/slide45.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xml"/><Relationship Id="rId5" Type="http://schemas.openxmlformats.org/officeDocument/2006/relationships/image" Target="../media/image104.png"/><Relationship Id="rId4"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1.xml"/><Relationship Id="rId5" Type="http://schemas.openxmlformats.org/officeDocument/2006/relationships/image" Target="../media/image116.png"/><Relationship Id="rId4" Type="http://schemas.openxmlformats.org/officeDocument/2006/relationships/image" Target="../media/image11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jpg"/><Relationship Id="rId7" Type="http://schemas.openxmlformats.org/officeDocument/2006/relationships/image" Target="../media/image122.gif"/><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121.jpeg"/><Relationship Id="rId5" Type="http://schemas.openxmlformats.org/officeDocument/2006/relationships/image" Target="../media/image120.png"/><Relationship Id="rId4" Type="http://schemas.openxmlformats.org/officeDocument/2006/relationships/image" Target="../media/image119.jpg"/></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25.jpeg"/><Relationship Id="rId3" Type="http://schemas.openxmlformats.org/officeDocument/2006/relationships/image" Target="../media/image118.jpg"/><Relationship Id="rId7"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21.jpeg"/><Relationship Id="rId5" Type="http://schemas.openxmlformats.org/officeDocument/2006/relationships/image" Target="../media/image120.png"/><Relationship Id="rId10" Type="http://schemas.openxmlformats.org/officeDocument/2006/relationships/image" Target="../media/image127.png"/><Relationship Id="rId4" Type="http://schemas.openxmlformats.org/officeDocument/2006/relationships/image" Target="../media/image119.jpg"/><Relationship Id="rId9" Type="http://schemas.openxmlformats.org/officeDocument/2006/relationships/image" Target="../media/image126.png"/></Relationships>
</file>

<file path=ppt/slides/_rels/slide61.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18.jpg"/><Relationship Id="rId7" Type="http://schemas.openxmlformats.org/officeDocument/2006/relationships/image" Target="../media/image122.gif"/><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126.png"/><Relationship Id="rId5" Type="http://schemas.openxmlformats.org/officeDocument/2006/relationships/image" Target="../media/image120.png"/><Relationship Id="rId4" Type="http://schemas.openxmlformats.org/officeDocument/2006/relationships/image" Target="../media/image11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6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40.xml"/></Relationships>
</file>

<file path=ppt/slides/_rels/slide66.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40.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hyperlink" Target="mailto:d.martin@Comet.technology" TargetMode="External"/><Relationship Id="rId1" Type="http://schemas.openxmlformats.org/officeDocument/2006/relationships/slideLayout" Target="../slideLayouts/slideLayout83.xml"/><Relationship Id="rId6" Type="http://schemas.openxmlformats.org/officeDocument/2006/relationships/hyperlink" Target="http://comet.technology/" TargetMode="External"/><Relationship Id="rId5" Type="http://schemas.openxmlformats.org/officeDocument/2006/relationships/image" Target="../media/image133.jpg"/><Relationship Id="rId4" Type="http://schemas.openxmlformats.org/officeDocument/2006/relationships/image" Target="../media/image132.jpg"/></Relationships>
</file>

<file path=ppt/slides/_rels/slide69.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34.emf"/><Relationship Id="rId1" Type="http://schemas.openxmlformats.org/officeDocument/2006/relationships/slideLayout" Target="../slideLayouts/slideLayout83.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32.jpg"/><Relationship Id="rId7" Type="http://schemas.openxmlformats.org/officeDocument/2006/relationships/image" Target="../media/image136.png"/><Relationship Id="rId2" Type="http://schemas.openxmlformats.org/officeDocument/2006/relationships/slideLayout" Target="../slideLayouts/slideLayout8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35.png"/><Relationship Id="rId4" Type="http://schemas.openxmlformats.org/officeDocument/2006/relationships/oleObject" Target="../embeddings/oleObject1.bin"/><Relationship Id="rId9" Type="http://schemas.openxmlformats.org/officeDocument/2006/relationships/image" Target="../media/image137.png"/></Relationships>
</file>

<file path=ppt/slides/_rels/slide71.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83.xml"/></Relationships>
</file>

<file path=ppt/slides/_rels/slide72.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83.xml"/></Relationships>
</file>

<file path=ppt/slides/_rels/slide73.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83.xml"/></Relationships>
</file>

<file path=ppt/slides/_rels/slide74.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83.xml"/></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83.xml"/></Relationships>
</file>

<file path=ppt/slides/_rels/slide76.xml.rels><?xml version="1.0" encoding="UTF-8" standalone="yes"?>
<Relationships xmlns="http://schemas.openxmlformats.org/package/2006/relationships"><Relationship Id="rId3" Type="http://schemas.openxmlformats.org/officeDocument/2006/relationships/image" Target="../media/image132.jpg"/><Relationship Id="rId2" Type="http://schemas.openxmlformats.org/officeDocument/2006/relationships/image" Target="../media/image140.jpg"/><Relationship Id="rId1" Type="http://schemas.openxmlformats.org/officeDocument/2006/relationships/slideLayout" Target="../slideLayouts/slideLayout84.xml"/><Relationship Id="rId4" Type="http://schemas.openxmlformats.org/officeDocument/2006/relationships/hyperlink" Target="mailto:d.martin@Comet.technology"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9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69.xml"/></Relationships>
</file>

<file path=ppt/slides/_rels/slide96.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33.png"/><Relationship Id="rId1" Type="http://schemas.openxmlformats.org/officeDocument/2006/relationships/slideLayout" Target="../slideLayouts/slideLayout69.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 Id="rId9" Type="http://schemas.openxmlformats.org/officeDocument/2006/relationships/image" Target="../media/image157.jpeg"/></Relationships>
</file>

<file path=ppt/slides/_rels/slide97.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png"/><Relationship Id="rId1" Type="http://schemas.openxmlformats.org/officeDocument/2006/relationships/slideLayout" Target="../slideLayouts/slideLayout69.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160.png"/></Relationships>
</file>

<file path=ppt/slides/_rels/slide9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69.xml"/></Relationships>
</file>

<file path=ppt/slides/_rels/slide9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69.xml"/><Relationship Id="rId4" Type="http://schemas.openxmlformats.org/officeDocument/2006/relationships/image" Target="../media/image1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IGEE\Desktop\YP Spain Coordinator\Activities\Engineering Day\Poster_Engineering_Day\Poster_Engineering_Day_Web.jpg"/>
          <p:cNvPicPr>
            <a:picLocks noChangeAspect="1" noChangeArrowheads="1"/>
          </p:cNvPicPr>
          <p:nvPr/>
        </p:nvPicPr>
        <p:blipFill rotWithShape="1">
          <a:blip r:embed="rId2">
            <a:extLst>
              <a:ext uri="{28A0092B-C50C-407E-A947-70E740481C1C}">
                <a14:useLocalDpi xmlns:a14="http://schemas.microsoft.com/office/drawing/2010/main" val="0"/>
              </a:ext>
            </a:extLst>
          </a:blip>
          <a:srcRect l="-2" t="24846" r="14" b="57074"/>
          <a:stretch/>
        </p:blipFill>
        <p:spPr bwMode="auto">
          <a:xfrm>
            <a:off x="-468560" y="2318610"/>
            <a:ext cx="9858145" cy="252028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IGEE\Desktop\YP Spain Coordinator\Activities\Engineering Day\Poster_Engineering_Day\logo_aete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216" y="93758"/>
            <a:ext cx="2172477" cy="217247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IGEE\Desktop\YP Spain Coordinator\Activities\Engineering Day\Poster_Engineering_Day\IEEE_YPLogo_RGB_Stack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5006" y="128935"/>
            <a:ext cx="3134474" cy="1866535"/>
          </a:xfrm>
          <a:prstGeom prst="rect">
            <a:avLst/>
          </a:prstGeom>
          <a:noFill/>
          <a:extLst>
            <a:ext uri="{909E8E84-426E-40DD-AFC4-6F175D3DCCD1}">
              <a14:hiddenFill xmlns:a14="http://schemas.microsoft.com/office/drawing/2010/main">
                <a:solidFill>
                  <a:srgbClr val="FFFFFF"/>
                </a:solidFill>
              </a14:hiddenFill>
            </a:ext>
          </a:extLst>
        </p:spPr>
      </p:pic>
      <p:pic>
        <p:nvPicPr>
          <p:cNvPr id="6149" name="Picture 5" descr="C:\Users\IGEE\Desktop\YP Spain Coordinator\Activities\Engineering Day\Poster_Engineering_Day\AMSAT.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22798"/>
          <a:stretch/>
        </p:blipFill>
        <p:spPr bwMode="auto">
          <a:xfrm>
            <a:off x="311291" y="4915682"/>
            <a:ext cx="1740429" cy="172629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C:\Users\IGEE\Desktop\YP Spain Coordinator\Activities\Engineering Day\Poster_Engineering_Day\ieee_mb_blue_RGB.t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7" y="5227846"/>
            <a:ext cx="3960439" cy="1161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4283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3429000"/>
            <a:ext cx="8496944" cy="4886003"/>
          </a:xfrm>
        </p:spPr>
        <p:txBody>
          <a:bodyPr>
            <a:normAutofit/>
          </a:bodyPr>
          <a:lstStyle/>
          <a:p>
            <a:pPr marL="0" indent="0" algn="ctr">
              <a:buNone/>
            </a:pPr>
            <a:r>
              <a:rPr lang="es-ES" sz="6000" dirty="0"/>
              <a:t>Young </a:t>
            </a:r>
            <a:r>
              <a:rPr lang="es-ES" sz="6000" dirty="0" err="1"/>
              <a:t>Professionals</a:t>
            </a:r>
            <a:r>
              <a:rPr lang="es-ES" sz="6000" dirty="0"/>
              <a:t> </a:t>
            </a:r>
            <a:r>
              <a:rPr lang="es-ES" sz="6000" dirty="0" err="1"/>
              <a:t>Spain</a:t>
            </a:r>
            <a:endParaRPr lang="es-ES" sz="6000" dirty="0"/>
          </a:p>
          <a:p>
            <a:endParaRPr lang="es-ES" dirty="0"/>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600" b="1" dirty="0">
                <a:latin typeface="Arial" panose="020B0604020202020204" pitchFamily="34" charset="0"/>
                <a:cs typeface="Arial" panose="020B0604020202020204" pitchFamily="34" charset="0"/>
              </a:rPr>
              <a:t>Arturo Medina</a:t>
            </a:r>
          </a:p>
        </p:txBody>
      </p:sp>
    </p:spTree>
    <p:extLst>
      <p:ext uri="{BB962C8B-B14F-4D97-AF65-F5344CB8AC3E}">
        <p14:creationId xmlns:p14="http://schemas.microsoft.com/office/powerpoint/2010/main" val="137518798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a:t>
            </a:r>
            <a:r>
              <a:rPr lang="es-ES" dirty="0" err="1"/>
              <a:t>Societies</a:t>
            </a:r>
            <a:endParaRPr lang="es-ES" dirty="0"/>
          </a:p>
        </p:txBody>
      </p:sp>
      <p:sp>
        <p:nvSpPr>
          <p:cNvPr id="6" name="Marcador de texto 5"/>
          <p:cNvSpPr>
            <a:spLocks noGrp="1"/>
          </p:cNvSpPr>
          <p:nvPr>
            <p:ph type="body" sz="quarter" idx="13"/>
          </p:nvPr>
        </p:nvSpPr>
        <p:spPr>
          <a:xfrm>
            <a:off x="319177" y="1584424"/>
            <a:ext cx="4753155" cy="3792538"/>
          </a:xfrm>
        </p:spPr>
        <p:txBody>
          <a:bodyPr>
            <a:noAutofit/>
          </a:bodyPr>
          <a:lstStyle/>
          <a:p>
            <a:r>
              <a:rPr lang="es-ES" sz="1400" dirty="0" err="1"/>
              <a:t>Aerospace</a:t>
            </a:r>
            <a:r>
              <a:rPr lang="es-ES" sz="1400" dirty="0"/>
              <a:t> &amp; </a:t>
            </a:r>
            <a:r>
              <a:rPr lang="es-ES" sz="1400" dirty="0" err="1"/>
              <a:t>Electronic</a:t>
            </a:r>
            <a:r>
              <a:rPr lang="es-ES" sz="1400" dirty="0"/>
              <a:t> </a:t>
            </a:r>
            <a:r>
              <a:rPr lang="es-ES" sz="1400" dirty="0" err="1"/>
              <a:t>Systems</a:t>
            </a:r>
            <a:endParaRPr lang="es-ES" sz="1400" dirty="0"/>
          </a:p>
          <a:p>
            <a:r>
              <a:rPr lang="es-ES" sz="1400" dirty="0" err="1"/>
              <a:t>Antennas</a:t>
            </a:r>
            <a:r>
              <a:rPr lang="es-ES" sz="1400" dirty="0"/>
              <a:t> &amp; </a:t>
            </a:r>
            <a:r>
              <a:rPr lang="es-ES" sz="1400" dirty="0" err="1"/>
              <a:t>Propagation</a:t>
            </a:r>
            <a:endParaRPr lang="es-ES" sz="1400" dirty="0"/>
          </a:p>
          <a:p>
            <a:r>
              <a:rPr lang="es-ES" sz="1400" dirty="0" err="1"/>
              <a:t>Broadcast</a:t>
            </a:r>
            <a:r>
              <a:rPr lang="es-ES" sz="1400" dirty="0"/>
              <a:t> </a:t>
            </a:r>
            <a:r>
              <a:rPr lang="es-ES" sz="1400" dirty="0" err="1"/>
              <a:t>Technology</a:t>
            </a:r>
            <a:endParaRPr lang="es-ES" sz="1400" dirty="0"/>
          </a:p>
          <a:p>
            <a:r>
              <a:rPr lang="es-ES" sz="1400" dirty="0" err="1"/>
              <a:t>Circuits</a:t>
            </a:r>
            <a:r>
              <a:rPr lang="es-ES" sz="1400" dirty="0"/>
              <a:t> &amp; </a:t>
            </a:r>
            <a:r>
              <a:rPr lang="es-ES" sz="1400" dirty="0" err="1"/>
              <a:t>Systems</a:t>
            </a:r>
            <a:endParaRPr lang="es-ES" sz="1400" dirty="0"/>
          </a:p>
          <a:p>
            <a:r>
              <a:rPr lang="es-ES" sz="1400" dirty="0" err="1"/>
              <a:t>Communications</a:t>
            </a:r>
            <a:endParaRPr lang="es-ES" sz="1400" dirty="0"/>
          </a:p>
          <a:p>
            <a:r>
              <a:rPr lang="es-ES" sz="1400" dirty="0" err="1"/>
              <a:t>Components</a:t>
            </a:r>
            <a:r>
              <a:rPr lang="es-ES" sz="1400" dirty="0"/>
              <a:t>, </a:t>
            </a:r>
            <a:r>
              <a:rPr lang="es-ES" sz="1400" dirty="0" err="1"/>
              <a:t>Packaging</a:t>
            </a:r>
            <a:r>
              <a:rPr lang="es-ES" sz="1400" dirty="0"/>
              <a:t>, &amp; </a:t>
            </a:r>
            <a:r>
              <a:rPr lang="es-ES" sz="1400" dirty="0" err="1"/>
              <a:t>Manufacturing</a:t>
            </a:r>
            <a:r>
              <a:rPr lang="es-ES" sz="1400" dirty="0"/>
              <a:t> </a:t>
            </a:r>
            <a:r>
              <a:rPr lang="es-ES" sz="1400" dirty="0" err="1"/>
              <a:t>Technology</a:t>
            </a:r>
            <a:endParaRPr lang="es-ES" sz="1400" dirty="0"/>
          </a:p>
          <a:p>
            <a:r>
              <a:rPr lang="es-ES" sz="1400" dirty="0" err="1"/>
              <a:t>Computational</a:t>
            </a:r>
            <a:r>
              <a:rPr lang="es-ES" sz="1400" dirty="0"/>
              <a:t> </a:t>
            </a:r>
            <a:r>
              <a:rPr lang="es-ES" sz="1400" dirty="0" err="1"/>
              <a:t>Intelligence</a:t>
            </a:r>
            <a:endParaRPr lang="es-ES" sz="1400" dirty="0"/>
          </a:p>
          <a:p>
            <a:r>
              <a:rPr lang="es-ES" sz="1400" dirty="0" err="1"/>
              <a:t>Computer</a:t>
            </a:r>
            <a:endParaRPr lang="es-ES" sz="1400" dirty="0"/>
          </a:p>
          <a:p>
            <a:r>
              <a:rPr lang="es-ES" sz="1400" dirty="0"/>
              <a:t>Consumer </a:t>
            </a:r>
            <a:r>
              <a:rPr lang="es-ES" sz="1400" dirty="0" err="1"/>
              <a:t>Electronics</a:t>
            </a:r>
            <a:endParaRPr lang="es-ES" sz="1400" dirty="0"/>
          </a:p>
          <a:p>
            <a:r>
              <a:rPr lang="es-ES" sz="1400" dirty="0"/>
              <a:t>Control </a:t>
            </a:r>
            <a:r>
              <a:rPr lang="es-ES" sz="1400" dirty="0" err="1"/>
              <a:t>Systems</a:t>
            </a:r>
            <a:endParaRPr lang="es-ES" sz="1400" dirty="0"/>
          </a:p>
          <a:p>
            <a:r>
              <a:rPr lang="es-ES" sz="1400" dirty="0" err="1"/>
              <a:t>Dielectrics</a:t>
            </a:r>
            <a:r>
              <a:rPr lang="es-ES" sz="1400" dirty="0"/>
              <a:t> &amp; </a:t>
            </a:r>
            <a:r>
              <a:rPr lang="es-ES" sz="1400" dirty="0" err="1"/>
              <a:t>Electrical</a:t>
            </a:r>
            <a:r>
              <a:rPr lang="es-ES" sz="1400" dirty="0"/>
              <a:t> </a:t>
            </a:r>
            <a:r>
              <a:rPr lang="es-ES" sz="1400" dirty="0" err="1"/>
              <a:t>Insulation</a:t>
            </a:r>
            <a:endParaRPr lang="es-ES" sz="1400" dirty="0"/>
          </a:p>
          <a:p>
            <a:r>
              <a:rPr lang="es-ES" sz="1400" dirty="0" err="1"/>
              <a:t>Education</a:t>
            </a:r>
            <a:endParaRPr lang="es-ES" sz="1400" dirty="0"/>
          </a:p>
          <a:p>
            <a:r>
              <a:rPr lang="es-ES" sz="1400" dirty="0" err="1"/>
              <a:t>Electromagnetic</a:t>
            </a:r>
            <a:r>
              <a:rPr lang="es-ES" sz="1400" dirty="0"/>
              <a:t> </a:t>
            </a:r>
            <a:r>
              <a:rPr lang="es-ES" sz="1400" dirty="0" err="1"/>
              <a:t>Compatibility</a:t>
            </a:r>
            <a:endParaRPr lang="es-ES" sz="1400" dirty="0"/>
          </a:p>
          <a:p>
            <a:r>
              <a:rPr lang="es-ES" sz="1400" dirty="0" err="1"/>
              <a:t>Electron</a:t>
            </a:r>
            <a:r>
              <a:rPr lang="es-ES" sz="1400" dirty="0"/>
              <a:t> </a:t>
            </a:r>
            <a:r>
              <a:rPr lang="es-ES" sz="1400" dirty="0" err="1"/>
              <a:t>Devices</a:t>
            </a:r>
            <a:endParaRPr lang="es-ES" sz="1400" dirty="0"/>
          </a:p>
          <a:p>
            <a:r>
              <a:rPr lang="es-ES" sz="1400" dirty="0" err="1"/>
              <a:t>Engineering</a:t>
            </a:r>
            <a:r>
              <a:rPr lang="es-ES" sz="1400" dirty="0"/>
              <a:t> in Medicine &amp; </a:t>
            </a:r>
            <a:r>
              <a:rPr lang="es-ES" sz="1400" dirty="0" err="1"/>
              <a:t>Biology</a:t>
            </a:r>
            <a:endParaRPr lang="es-ES" sz="1400" dirty="0"/>
          </a:p>
          <a:p>
            <a:endParaRPr lang="es-ES" sz="1400" dirty="0"/>
          </a:p>
        </p:txBody>
      </p:sp>
      <p:sp>
        <p:nvSpPr>
          <p:cNvPr id="7" name="Marcador de texto 6"/>
          <p:cNvSpPr>
            <a:spLocks noGrp="1"/>
          </p:cNvSpPr>
          <p:nvPr>
            <p:ph type="body" sz="quarter" idx="14"/>
          </p:nvPr>
        </p:nvSpPr>
        <p:spPr>
          <a:xfrm>
            <a:off x="4862063" y="1584424"/>
            <a:ext cx="4281937" cy="3792538"/>
          </a:xfrm>
        </p:spPr>
        <p:txBody>
          <a:bodyPr>
            <a:noAutofit/>
          </a:bodyPr>
          <a:lstStyle/>
          <a:p>
            <a:r>
              <a:rPr lang="es-ES" sz="1400" dirty="0" err="1"/>
              <a:t>Geoscience</a:t>
            </a:r>
            <a:r>
              <a:rPr lang="es-ES" sz="1400" dirty="0"/>
              <a:t> &amp; </a:t>
            </a:r>
            <a:r>
              <a:rPr lang="es-ES" sz="1400" dirty="0" err="1"/>
              <a:t>Remote</a:t>
            </a:r>
            <a:r>
              <a:rPr lang="es-ES" sz="1400" dirty="0"/>
              <a:t> </a:t>
            </a:r>
            <a:r>
              <a:rPr lang="es-ES" sz="1400" dirty="0" err="1"/>
              <a:t>Sensing</a:t>
            </a:r>
            <a:endParaRPr lang="es-ES" sz="1400" dirty="0"/>
          </a:p>
          <a:p>
            <a:r>
              <a:rPr lang="es-ES" sz="1400" dirty="0" err="1"/>
              <a:t>Industry</a:t>
            </a:r>
            <a:r>
              <a:rPr lang="es-ES" sz="1400" dirty="0"/>
              <a:t> </a:t>
            </a:r>
            <a:r>
              <a:rPr lang="es-ES" sz="1400" dirty="0" err="1"/>
              <a:t>Applications</a:t>
            </a:r>
            <a:endParaRPr lang="es-ES" sz="1400" dirty="0"/>
          </a:p>
          <a:p>
            <a:r>
              <a:rPr lang="es-ES" sz="1400" dirty="0" err="1"/>
              <a:t>Information</a:t>
            </a:r>
            <a:r>
              <a:rPr lang="es-ES" sz="1400" dirty="0"/>
              <a:t> </a:t>
            </a:r>
            <a:r>
              <a:rPr lang="es-ES" sz="1400" dirty="0" err="1"/>
              <a:t>Theory</a:t>
            </a:r>
            <a:endParaRPr lang="es-ES" sz="1400" dirty="0"/>
          </a:p>
          <a:p>
            <a:r>
              <a:rPr lang="es-ES" sz="1400" dirty="0" err="1"/>
              <a:t>Instrumentation</a:t>
            </a:r>
            <a:r>
              <a:rPr lang="es-ES" sz="1400" dirty="0"/>
              <a:t> &amp; </a:t>
            </a:r>
            <a:r>
              <a:rPr lang="es-ES" sz="1400" dirty="0" err="1"/>
              <a:t>Measurement</a:t>
            </a:r>
            <a:endParaRPr lang="es-ES" sz="1400" dirty="0"/>
          </a:p>
          <a:p>
            <a:r>
              <a:rPr lang="es-ES" sz="1400" dirty="0" err="1"/>
              <a:t>Intelligent</a:t>
            </a:r>
            <a:r>
              <a:rPr lang="es-ES" sz="1400" dirty="0"/>
              <a:t> </a:t>
            </a:r>
            <a:r>
              <a:rPr lang="es-ES" sz="1400" dirty="0" err="1"/>
              <a:t>Transportation</a:t>
            </a:r>
            <a:r>
              <a:rPr lang="es-ES" sz="1400" dirty="0"/>
              <a:t> </a:t>
            </a:r>
            <a:r>
              <a:rPr lang="es-ES" sz="1400" dirty="0" err="1"/>
              <a:t>Systems</a:t>
            </a:r>
            <a:endParaRPr lang="es-ES" sz="1400" dirty="0"/>
          </a:p>
          <a:p>
            <a:r>
              <a:rPr lang="es-ES" sz="1400" dirty="0" err="1"/>
              <a:t>Engineering</a:t>
            </a:r>
            <a:r>
              <a:rPr lang="es-ES" sz="1400" dirty="0"/>
              <a:t> in Medicine &amp; </a:t>
            </a:r>
            <a:r>
              <a:rPr lang="es-ES" sz="1400" dirty="0" err="1"/>
              <a:t>Biology</a:t>
            </a:r>
            <a:endParaRPr lang="es-ES" sz="1400" dirty="0"/>
          </a:p>
          <a:p>
            <a:r>
              <a:rPr lang="es-ES" sz="1400" dirty="0" err="1"/>
              <a:t>Geoscience</a:t>
            </a:r>
            <a:r>
              <a:rPr lang="es-ES" sz="1400" dirty="0"/>
              <a:t> &amp; </a:t>
            </a:r>
            <a:r>
              <a:rPr lang="es-ES" sz="1400" dirty="0" err="1"/>
              <a:t>Remote</a:t>
            </a:r>
            <a:r>
              <a:rPr lang="es-ES" sz="1400" dirty="0"/>
              <a:t> </a:t>
            </a:r>
            <a:r>
              <a:rPr lang="es-ES" sz="1400" dirty="0" err="1"/>
              <a:t>Sensing</a:t>
            </a:r>
            <a:endParaRPr lang="es-ES" sz="1400" dirty="0"/>
          </a:p>
          <a:p>
            <a:r>
              <a:rPr lang="es-ES" sz="1400" dirty="0"/>
              <a:t>Industrial </a:t>
            </a:r>
            <a:r>
              <a:rPr lang="es-ES" sz="1400" dirty="0" err="1"/>
              <a:t>Electronics</a:t>
            </a:r>
            <a:endParaRPr lang="es-ES" sz="1400" dirty="0"/>
          </a:p>
          <a:p>
            <a:r>
              <a:rPr lang="es-ES" sz="1400" dirty="0" err="1"/>
              <a:t>Information</a:t>
            </a:r>
            <a:r>
              <a:rPr lang="es-ES" sz="1400" dirty="0"/>
              <a:t> </a:t>
            </a:r>
            <a:r>
              <a:rPr lang="es-ES" sz="1400" dirty="0" err="1"/>
              <a:t>Theory</a:t>
            </a:r>
            <a:endParaRPr lang="es-ES" sz="1400" dirty="0"/>
          </a:p>
        </p:txBody>
      </p:sp>
      <p:sp>
        <p:nvSpPr>
          <p:cNvPr id="4" name="Marcador de número de diapositiva 3"/>
          <p:cNvSpPr>
            <a:spLocks noGrp="1"/>
          </p:cNvSpPr>
          <p:nvPr>
            <p:ph type="sldNum"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
        <p:nvSpPr>
          <p:cNvPr id="8" name="Marcador de texto 7"/>
          <p:cNvSpPr>
            <a:spLocks noGrp="1"/>
          </p:cNvSpPr>
          <p:nvPr>
            <p:ph type="body" sz="quarter" idx="16"/>
          </p:nvPr>
        </p:nvSpPr>
        <p:spPr/>
        <p:txBody>
          <a:bodyPr>
            <a:normAutofit fontScale="92500" lnSpcReduction="20000"/>
          </a:bodyPr>
          <a:lstStyle/>
          <a:p>
            <a:endParaRPr lang="es-ES"/>
          </a:p>
        </p:txBody>
      </p:sp>
      <p:pic>
        <p:nvPicPr>
          <p:cNvPr id="10" name="Imagen 9"/>
          <p:cNvPicPr>
            <a:picLocks noChangeAspect="1"/>
          </p:cNvPicPr>
          <p:nvPr/>
        </p:nvPicPr>
        <p:blipFill>
          <a:blip r:embed="rId2"/>
          <a:stretch>
            <a:fillRect/>
          </a:stretch>
        </p:blipFill>
        <p:spPr>
          <a:xfrm>
            <a:off x="4245095" y="4353024"/>
            <a:ext cx="3190875" cy="2047875"/>
          </a:xfrm>
          <a:prstGeom prst="rect">
            <a:avLst/>
          </a:prstGeom>
        </p:spPr>
      </p:pic>
    </p:spTree>
    <p:extLst>
      <p:ext uri="{BB962C8B-B14F-4D97-AF65-F5344CB8AC3E}">
        <p14:creationId xmlns:p14="http://schemas.microsoft.com/office/powerpoint/2010/main" val="243331494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a:t>
            </a:r>
            <a:r>
              <a:rPr lang="es-ES" dirty="0" err="1"/>
              <a:t>Societies</a:t>
            </a:r>
            <a:endParaRPr lang="es-ES" dirty="0"/>
          </a:p>
        </p:txBody>
      </p:sp>
      <p:sp>
        <p:nvSpPr>
          <p:cNvPr id="6" name="Marcador de texto 5"/>
          <p:cNvSpPr>
            <a:spLocks noGrp="1"/>
          </p:cNvSpPr>
          <p:nvPr>
            <p:ph type="body" sz="quarter" idx="13"/>
          </p:nvPr>
        </p:nvSpPr>
        <p:spPr>
          <a:xfrm>
            <a:off x="319177" y="1584424"/>
            <a:ext cx="4753155" cy="3792538"/>
          </a:xfrm>
        </p:spPr>
        <p:txBody>
          <a:bodyPr>
            <a:noAutofit/>
          </a:bodyPr>
          <a:lstStyle/>
          <a:p>
            <a:r>
              <a:rPr lang="es-ES" sz="1400" dirty="0" err="1"/>
              <a:t>Instrumentation</a:t>
            </a:r>
            <a:r>
              <a:rPr lang="es-ES" sz="1400" dirty="0"/>
              <a:t> &amp; </a:t>
            </a:r>
            <a:r>
              <a:rPr lang="es-ES" sz="1400" dirty="0" err="1"/>
              <a:t>Measurement</a:t>
            </a:r>
            <a:endParaRPr lang="es-ES" sz="1400" dirty="0"/>
          </a:p>
          <a:p>
            <a:r>
              <a:rPr lang="es-ES" sz="1400" dirty="0" err="1"/>
              <a:t>Intelligent</a:t>
            </a:r>
            <a:r>
              <a:rPr lang="es-ES" sz="1400" dirty="0"/>
              <a:t> </a:t>
            </a:r>
            <a:r>
              <a:rPr lang="es-ES" sz="1400" dirty="0" err="1"/>
              <a:t>Transportation</a:t>
            </a:r>
            <a:r>
              <a:rPr lang="es-ES" sz="1400" dirty="0"/>
              <a:t> </a:t>
            </a:r>
            <a:r>
              <a:rPr lang="es-ES" sz="1400" dirty="0" err="1"/>
              <a:t>Systems</a:t>
            </a:r>
            <a:endParaRPr lang="es-ES" sz="1400" dirty="0"/>
          </a:p>
          <a:p>
            <a:r>
              <a:rPr lang="es-ES" sz="1400" dirty="0" err="1"/>
              <a:t>Magnetics</a:t>
            </a:r>
            <a:endParaRPr lang="es-ES" sz="1400" dirty="0"/>
          </a:p>
          <a:p>
            <a:r>
              <a:rPr lang="es-ES" sz="1400" dirty="0" err="1"/>
              <a:t>Microwave</a:t>
            </a:r>
            <a:r>
              <a:rPr lang="es-ES" sz="1400" dirty="0"/>
              <a:t> </a:t>
            </a:r>
            <a:r>
              <a:rPr lang="es-ES" sz="1400" dirty="0" err="1"/>
              <a:t>Theory</a:t>
            </a:r>
            <a:r>
              <a:rPr lang="es-ES" sz="1400" dirty="0"/>
              <a:t> &amp; </a:t>
            </a:r>
            <a:r>
              <a:rPr lang="es-ES" sz="1400" dirty="0" err="1"/>
              <a:t>Techniques</a:t>
            </a:r>
            <a:endParaRPr lang="es-ES" sz="1400" dirty="0"/>
          </a:p>
          <a:p>
            <a:r>
              <a:rPr lang="es-ES" sz="1400" dirty="0"/>
              <a:t>Nuclear &amp; Plasma </a:t>
            </a:r>
            <a:r>
              <a:rPr lang="es-ES" sz="1400" dirty="0" err="1"/>
              <a:t>Sciences</a:t>
            </a:r>
            <a:endParaRPr lang="es-ES" sz="1400" dirty="0"/>
          </a:p>
          <a:p>
            <a:r>
              <a:rPr lang="es-ES" sz="1400" dirty="0" err="1"/>
              <a:t>Oceanic</a:t>
            </a:r>
            <a:r>
              <a:rPr lang="es-ES" sz="1400" dirty="0"/>
              <a:t> </a:t>
            </a:r>
            <a:r>
              <a:rPr lang="es-ES" sz="1400" dirty="0" err="1"/>
              <a:t>Engineering</a:t>
            </a:r>
            <a:endParaRPr lang="es-ES" sz="1400" dirty="0"/>
          </a:p>
          <a:p>
            <a:r>
              <a:rPr lang="es-ES" sz="1400" dirty="0" err="1"/>
              <a:t>Photonics</a:t>
            </a:r>
            <a:endParaRPr lang="es-ES" sz="1400" dirty="0"/>
          </a:p>
          <a:p>
            <a:r>
              <a:rPr lang="es-ES" sz="1400" dirty="0" err="1"/>
              <a:t>Power</a:t>
            </a:r>
            <a:r>
              <a:rPr lang="es-ES" sz="1400" dirty="0"/>
              <a:t> </a:t>
            </a:r>
            <a:r>
              <a:rPr lang="es-ES" sz="1400" dirty="0" err="1"/>
              <a:t>Electronics</a:t>
            </a:r>
            <a:endParaRPr lang="es-ES" sz="1400" dirty="0"/>
          </a:p>
          <a:p>
            <a:r>
              <a:rPr lang="es-ES" sz="1400" dirty="0" err="1"/>
              <a:t>Power</a:t>
            </a:r>
            <a:r>
              <a:rPr lang="es-ES" sz="1400" dirty="0"/>
              <a:t> &amp; </a:t>
            </a:r>
            <a:r>
              <a:rPr lang="es-ES" sz="1400" dirty="0" err="1"/>
              <a:t>Energy</a:t>
            </a:r>
            <a:endParaRPr lang="es-ES" sz="1400" dirty="0"/>
          </a:p>
          <a:p>
            <a:r>
              <a:rPr lang="es-ES" sz="1400" dirty="0" err="1"/>
              <a:t>Product</a:t>
            </a:r>
            <a:r>
              <a:rPr lang="es-ES" sz="1400" dirty="0"/>
              <a:t> Safety </a:t>
            </a:r>
            <a:r>
              <a:rPr lang="es-ES" sz="1400" dirty="0" err="1"/>
              <a:t>Engineering</a:t>
            </a:r>
            <a:endParaRPr lang="es-ES" sz="1400" dirty="0"/>
          </a:p>
          <a:p>
            <a:r>
              <a:rPr lang="es-ES" sz="1400" dirty="0"/>
              <a:t>Professional </a:t>
            </a:r>
            <a:r>
              <a:rPr lang="es-ES" sz="1400" dirty="0" err="1"/>
              <a:t>Communication</a:t>
            </a:r>
            <a:endParaRPr lang="es-ES" sz="1400" dirty="0"/>
          </a:p>
          <a:p>
            <a:r>
              <a:rPr lang="es-ES" sz="1400" dirty="0" err="1"/>
              <a:t>Reliability</a:t>
            </a:r>
            <a:endParaRPr lang="es-ES" sz="1400" dirty="0"/>
          </a:p>
          <a:p>
            <a:r>
              <a:rPr lang="es-ES" sz="1400" dirty="0" err="1"/>
              <a:t>Robotics</a:t>
            </a:r>
            <a:r>
              <a:rPr lang="es-ES" sz="1400" dirty="0"/>
              <a:t> &amp; </a:t>
            </a:r>
            <a:r>
              <a:rPr lang="es-ES" sz="1400" dirty="0" err="1"/>
              <a:t>Automation</a:t>
            </a:r>
            <a:endParaRPr lang="es-ES" sz="1400" dirty="0"/>
          </a:p>
          <a:p>
            <a:r>
              <a:rPr lang="es-ES" sz="1400" dirty="0" err="1"/>
              <a:t>Signal</a:t>
            </a:r>
            <a:r>
              <a:rPr lang="es-ES" sz="1400" dirty="0"/>
              <a:t> </a:t>
            </a:r>
            <a:r>
              <a:rPr lang="es-ES" sz="1400" dirty="0" err="1"/>
              <a:t>Processing</a:t>
            </a:r>
            <a:endParaRPr lang="es-ES" sz="1400" dirty="0"/>
          </a:p>
          <a:p>
            <a:r>
              <a:rPr lang="es-ES" sz="1400" dirty="0"/>
              <a:t>Social </a:t>
            </a:r>
            <a:r>
              <a:rPr lang="es-ES" sz="1400" dirty="0" err="1"/>
              <a:t>Implications</a:t>
            </a:r>
            <a:r>
              <a:rPr lang="es-ES" sz="1400" dirty="0"/>
              <a:t> of </a:t>
            </a:r>
            <a:r>
              <a:rPr lang="es-ES" sz="1400" dirty="0" err="1"/>
              <a:t>Technology</a:t>
            </a:r>
            <a:endParaRPr lang="es-ES" sz="1400" dirty="0"/>
          </a:p>
        </p:txBody>
      </p:sp>
      <p:sp>
        <p:nvSpPr>
          <p:cNvPr id="4" name="Marcador de número de diapositiva 3"/>
          <p:cNvSpPr>
            <a:spLocks noGrp="1"/>
          </p:cNvSpPr>
          <p:nvPr>
            <p:ph type="sldNum" sz="quarter" idx="1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
        <p:nvSpPr>
          <p:cNvPr id="8" name="Marcador de texto 7"/>
          <p:cNvSpPr>
            <a:spLocks noGrp="1"/>
          </p:cNvSpPr>
          <p:nvPr>
            <p:ph type="body" sz="quarter" idx="16"/>
          </p:nvPr>
        </p:nvSpPr>
        <p:spPr/>
        <p:txBody>
          <a:bodyPr>
            <a:normAutofit fontScale="92500" lnSpcReduction="20000"/>
          </a:bodyPr>
          <a:lstStyle/>
          <a:p>
            <a:endParaRPr lang="es-ES"/>
          </a:p>
        </p:txBody>
      </p:sp>
      <p:pic>
        <p:nvPicPr>
          <p:cNvPr id="9" name="Imagen 8"/>
          <p:cNvPicPr>
            <a:picLocks noChangeAspect="1"/>
          </p:cNvPicPr>
          <p:nvPr/>
        </p:nvPicPr>
        <p:blipFill>
          <a:blip r:embed="rId2"/>
          <a:stretch>
            <a:fillRect/>
          </a:stretch>
        </p:blipFill>
        <p:spPr>
          <a:xfrm>
            <a:off x="4407809" y="3198730"/>
            <a:ext cx="3961340" cy="2434634"/>
          </a:xfrm>
          <a:prstGeom prst="rect">
            <a:avLst/>
          </a:prstGeom>
        </p:spPr>
      </p:pic>
      <p:sp>
        <p:nvSpPr>
          <p:cNvPr id="11" name="Rectángulo 10"/>
          <p:cNvSpPr/>
          <p:nvPr/>
        </p:nvSpPr>
        <p:spPr>
          <a:xfrm>
            <a:off x="4572000" y="1719442"/>
            <a:ext cx="4572000" cy="1574790"/>
          </a:xfrm>
          <a:prstGeom prst="rect">
            <a:avLst/>
          </a:prstGeom>
        </p:spPr>
        <p:txBody>
          <a:bodyPr>
            <a:spAutoFit/>
          </a:bodyPr>
          <a:lstStyle/>
          <a:p>
            <a:pPr marL="228600" marR="0" lvl="0" indent="-228600" algn="l" defTabSz="914400" rtl="0" eaLnBrk="1" fontAlgn="auto" latinLnBrk="0" hangingPunct="1">
              <a:lnSpc>
                <a:spcPct val="90000"/>
              </a:lnSpc>
              <a:spcBef>
                <a:spcPts val="1000"/>
              </a:spcBef>
              <a:spcAft>
                <a:spcPts val="0"/>
              </a:spcAft>
              <a:buClr>
                <a:srgbClr val="0066A1"/>
              </a:buClr>
              <a:buSzTx/>
              <a:buFont typeface="LucidaGrande" charset="0"/>
              <a:buChar char="▸"/>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Solid-</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State</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Circuits</a:t>
            </a:r>
            <a:endPar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0066A1"/>
              </a:buClr>
              <a:buSzTx/>
              <a:buFont typeface="LucidaGrande" charset="0"/>
              <a:buChar char="▸"/>
              <a:tabLst/>
              <a:defRPr/>
            </a:pP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Systems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Man</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Cybernetics</a:t>
            </a:r>
            <a:endPar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0066A1"/>
              </a:buClr>
              <a:buSzTx/>
              <a:buFont typeface="LucidaGrande" charset="0"/>
              <a:buChar char="▸"/>
              <a:tabLst/>
              <a:defRPr/>
            </a:pP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Ultrasonics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Ferroelectrics</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&amp;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Frequency</a:t>
            </a: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 Control</a:t>
            </a:r>
          </a:p>
          <a:p>
            <a:pPr marL="228600" marR="0" lvl="0" indent="-228600" algn="l" defTabSz="914400" rtl="0" eaLnBrk="1" fontAlgn="auto" latinLnBrk="0" hangingPunct="1">
              <a:lnSpc>
                <a:spcPct val="90000"/>
              </a:lnSpc>
              <a:spcBef>
                <a:spcPts val="1000"/>
              </a:spcBef>
              <a:spcAft>
                <a:spcPts val="0"/>
              </a:spcAft>
              <a:buClr>
                <a:srgbClr val="0066A1"/>
              </a:buClr>
              <a:buSzTx/>
              <a:buFont typeface="LucidaGrande" charset="0"/>
              <a:buChar char="▸"/>
              <a:tabLst/>
              <a:defRPr/>
            </a:pPr>
            <a:r>
              <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rPr>
              <a:t>Vehicular </a:t>
            </a:r>
            <a:r>
              <a:rPr kumimoji="0" lang="es-ES" sz="1400" b="0" i="0" u="none" strike="noStrike" kern="1200" cap="none" spc="0" normalizeH="0" baseline="0" noProof="0" dirty="0" err="1">
                <a:ln>
                  <a:noFill/>
                </a:ln>
                <a:solidFill>
                  <a:prstClr val="black"/>
                </a:solidFill>
                <a:effectLst/>
                <a:uLnTx/>
                <a:uFillTx/>
                <a:latin typeface="Calibri" panose="020F0502020204030204"/>
                <a:ea typeface="+mn-ea"/>
                <a:cs typeface="+mn-cs"/>
              </a:rPr>
              <a:t>Technology</a:t>
            </a:r>
            <a:endPar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
                <a:srgbClr val="0066A1"/>
              </a:buClr>
              <a:buSzTx/>
              <a:buFont typeface="LucidaGrande" charset="0"/>
              <a:buChar char="▸"/>
              <a:tabLst/>
              <a:defRPr/>
            </a:pPr>
            <a:endParaRPr kumimoji="0" lang="es-E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174248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s-ES" dirty="0"/>
              <a:t>IEEE </a:t>
            </a:r>
            <a:r>
              <a:rPr lang="es-ES" dirty="0" err="1"/>
              <a:t>Organization</a:t>
            </a:r>
            <a:endParaRPr lang="es-ES" dirty="0"/>
          </a:p>
        </p:txBody>
      </p:sp>
      <p:sp>
        <p:nvSpPr>
          <p:cNvPr id="8" name="Marcador de texto 7"/>
          <p:cNvSpPr>
            <a:spLocks noGrp="1"/>
          </p:cNvSpPr>
          <p:nvPr>
            <p:ph type="body" sz="quarter" idx="13"/>
          </p:nvPr>
        </p:nvSpPr>
        <p:spPr>
          <a:xfrm>
            <a:off x="628650" y="1825625"/>
            <a:ext cx="7080688" cy="3943350"/>
          </a:xfrm>
        </p:spPr>
        <p:txBody>
          <a:bodyPr/>
          <a:lstStyle/>
          <a:p>
            <a:r>
              <a:rPr lang="es-ES" dirty="0"/>
              <a:t>Members are </a:t>
            </a:r>
            <a:r>
              <a:rPr lang="es-ES" dirty="0" err="1"/>
              <a:t>also</a:t>
            </a:r>
            <a:r>
              <a:rPr lang="es-ES" dirty="0"/>
              <a:t> </a:t>
            </a:r>
            <a:r>
              <a:rPr lang="es-ES" dirty="0" err="1"/>
              <a:t>grouped</a:t>
            </a:r>
            <a:r>
              <a:rPr lang="es-ES" dirty="0"/>
              <a:t> up </a:t>
            </a:r>
            <a:r>
              <a:rPr lang="es-ES" dirty="0" err="1"/>
              <a:t>attending</a:t>
            </a:r>
            <a:r>
              <a:rPr lang="es-ES" dirty="0"/>
              <a:t> to non-</a:t>
            </a:r>
            <a:r>
              <a:rPr lang="es-ES" dirty="0" err="1"/>
              <a:t>technical</a:t>
            </a:r>
            <a:r>
              <a:rPr lang="es-ES" dirty="0"/>
              <a:t> </a:t>
            </a:r>
            <a:r>
              <a:rPr lang="es-ES" dirty="0" err="1"/>
              <a:t>interests</a:t>
            </a:r>
            <a:r>
              <a:rPr lang="es-ES" dirty="0"/>
              <a:t> </a:t>
            </a:r>
            <a:r>
              <a:rPr lang="es-ES" dirty="0" err="1"/>
              <a:t>or</a:t>
            </a:r>
            <a:r>
              <a:rPr lang="es-ES" dirty="0"/>
              <a:t> </a:t>
            </a:r>
            <a:r>
              <a:rPr lang="es-ES" dirty="0" err="1"/>
              <a:t>affinities</a:t>
            </a:r>
            <a:r>
              <a:rPr lang="es-ES" dirty="0"/>
              <a:t>. </a:t>
            </a:r>
          </a:p>
          <a:p>
            <a:r>
              <a:rPr lang="es-ES" b="1" dirty="0"/>
              <a:t>486 </a:t>
            </a:r>
            <a:r>
              <a:rPr lang="es-ES" dirty="0" err="1"/>
              <a:t>affinity</a:t>
            </a:r>
            <a:r>
              <a:rPr lang="es-ES" dirty="0"/>
              <a:t> </a:t>
            </a:r>
            <a:r>
              <a:rPr lang="es-ES" dirty="0" err="1"/>
              <a:t>groups</a:t>
            </a:r>
            <a:r>
              <a:rPr lang="es-ES" dirty="0"/>
              <a:t> </a:t>
            </a:r>
            <a:r>
              <a:rPr lang="es-ES" dirty="0" err="1"/>
              <a:t>worlwide</a:t>
            </a:r>
            <a:endParaRPr lang="es-ES" dirty="0"/>
          </a:p>
          <a:p>
            <a:r>
              <a:rPr lang="es-ES" dirty="0" err="1"/>
              <a:t>Approved</a:t>
            </a:r>
            <a:r>
              <a:rPr lang="es-ES" dirty="0"/>
              <a:t> </a:t>
            </a:r>
            <a:r>
              <a:rPr lang="es-ES" dirty="0" err="1"/>
              <a:t>affinity</a:t>
            </a:r>
            <a:r>
              <a:rPr lang="es-ES" dirty="0"/>
              <a:t> </a:t>
            </a:r>
            <a:r>
              <a:rPr lang="es-ES" dirty="0" err="1"/>
              <a:t>groups</a:t>
            </a:r>
            <a:r>
              <a:rPr lang="es-ES" dirty="0"/>
              <a:t>:</a:t>
            </a:r>
          </a:p>
          <a:p>
            <a:pPr lvl="1"/>
            <a:r>
              <a:rPr lang="es-ES" dirty="0" err="1"/>
              <a:t>Consultants</a:t>
            </a:r>
            <a:r>
              <a:rPr lang="es-ES" dirty="0"/>
              <a:t> </a:t>
            </a:r>
            <a:r>
              <a:rPr lang="es-ES" dirty="0" err="1"/>
              <a:t>networks</a:t>
            </a:r>
            <a:r>
              <a:rPr lang="es-ES" dirty="0"/>
              <a:t>, CN</a:t>
            </a:r>
          </a:p>
          <a:p>
            <a:pPr lvl="1"/>
            <a:r>
              <a:rPr lang="es-ES" dirty="0" err="1"/>
              <a:t>Life</a:t>
            </a:r>
            <a:r>
              <a:rPr lang="es-ES" dirty="0"/>
              <a:t> Members, LF.</a:t>
            </a:r>
          </a:p>
          <a:p>
            <a:pPr lvl="1"/>
            <a:r>
              <a:rPr lang="es-ES" dirty="0" err="1"/>
              <a:t>Women</a:t>
            </a:r>
            <a:r>
              <a:rPr lang="es-ES" dirty="0"/>
              <a:t> in </a:t>
            </a:r>
            <a:r>
              <a:rPr lang="es-ES" dirty="0" err="1"/>
              <a:t>Engineering</a:t>
            </a:r>
            <a:r>
              <a:rPr lang="es-ES" dirty="0"/>
              <a:t>, WIE</a:t>
            </a:r>
          </a:p>
          <a:p>
            <a:pPr lvl="1"/>
            <a:r>
              <a:rPr lang="es-ES" dirty="0"/>
              <a:t>Young Professional, YP</a:t>
            </a:r>
          </a:p>
          <a:p>
            <a:r>
              <a:rPr lang="es-ES" dirty="0" err="1"/>
              <a:t>Other</a:t>
            </a:r>
            <a:r>
              <a:rPr lang="es-ES" dirty="0"/>
              <a:t> </a:t>
            </a:r>
            <a:r>
              <a:rPr lang="es-ES" dirty="0" err="1"/>
              <a:t>groups</a:t>
            </a:r>
            <a:r>
              <a:rPr lang="es-ES" dirty="0"/>
              <a:t>:</a:t>
            </a:r>
          </a:p>
          <a:p>
            <a:pPr lvl="1"/>
            <a:r>
              <a:rPr lang="es-ES" dirty="0"/>
              <a:t>IEEE </a:t>
            </a:r>
            <a:r>
              <a:rPr lang="es-ES" dirty="0" err="1"/>
              <a:t>Entrepreneurship</a:t>
            </a:r>
            <a:endParaRPr lang="es-ES" dirty="0"/>
          </a:p>
          <a:p>
            <a:pPr lvl="1"/>
            <a:r>
              <a:rPr lang="es-ES" dirty="0" err="1"/>
              <a:t>Special</a:t>
            </a:r>
            <a:r>
              <a:rPr lang="es-ES" dirty="0"/>
              <a:t> </a:t>
            </a:r>
            <a:r>
              <a:rPr lang="es-ES" dirty="0" err="1"/>
              <a:t>Interest</a:t>
            </a:r>
            <a:r>
              <a:rPr lang="es-ES" dirty="0"/>
              <a:t> </a:t>
            </a:r>
            <a:r>
              <a:rPr lang="es-ES" dirty="0" err="1"/>
              <a:t>Group</a:t>
            </a:r>
            <a:r>
              <a:rPr lang="es-ES" dirty="0"/>
              <a:t> on </a:t>
            </a:r>
            <a:r>
              <a:rPr lang="es-ES" dirty="0" err="1"/>
              <a:t>Humanitarian</a:t>
            </a:r>
            <a:r>
              <a:rPr lang="es-ES" dirty="0"/>
              <a:t> </a:t>
            </a:r>
            <a:r>
              <a:rPr lang="es-ES" dirty="0" err="1"/>
              <a:t>Technology</a:t>
            </a:r>
            <a:r>
              <a:rPr lang="es-ES" dirty="0"/>
              <a:t> (SIGHT)</a:t>
            </a:r>
          </a:p>
        </p:txBody>
      </p:sp>
      <p:sp>
        <p:nvSpPr>
          <p:cNvPr id="9" name="Marcador de texto 8"/>
          <p:cNvSpPr>
            <a:spLocks noGrp="1"/>
          </p:cNvSpPr>
          <p:nvPr>
            <p:ph type="body" sz="quarter" idx="15"/>
          </p:nvPr>
        </p:nvSpPr>
        <p:spPr/>
        <p:txBody>
          <a:bodyPr>
            <a:normAutofit fontScale="92500" lnSpcReduction="20000"/>
          </a:bodyPr>
          <a:lstStyle/>
          <a:p>
            <a:endParaRPr lang="es-ES"/>
          </a:p>
        </p:txBody>
      </p:sp>
      <p:sp>
        <p:nvSpPr>
          <p:cNvPr id="5" name="Marcador de número de diapositiva 4"/>
          <p:cNvSpPr>
            <a:spLocks noGrp="1"/>
          </p:cNvSpPr>
          <p:nvPr>
            <p:ph type="sldNum" sz="quarter" idx="4294967295"/>
          </p:nvPr>
        </p:nvSpPr>
        <p:spPr>
          <a:xfrm>
            <a:off x="0" y="6205538"/>
            <a:ext cx="485775"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grpSp>
        <p:nvGrpSpPr>
          <p:cNvPr id="12" name="Grupo 11"/>
          <p:cNvGrpSpPr/>
          <p:nvPr/>
        </p:nvGrpSpPr>
        <p:grpSpPr>
          <a:xfrm>
            <a:off x="5002924" y="2592533"/>
            <a:ext cx="4005514" cy="2314939"/>
            <a:chOff x="5186855" y="2639830"/>
            <a:chExt cx="4005514" cy="2314939"/>
          </a:xfrm>
        </p:grpSpPr>
        <p:pic>
          <p:nvPicPr>
            <p:cNvPr id="10" name="Imagen 9"/>
            <p:cNvPicPr>
              <a:picLocks noChangeAspect="1"/>
            </p:cNvPicPr>
            <p:nvPr/>
          </p:nvPicPr>
          <p:blipFill rotWithShape="1">
            <a:blip r:embed="rId2"/>
            <a:srcRect l="45526"/>
            <a:stretch/>
          </p:blipFill>
          <p:spPr>
            <a:xfrm>
              <a:off x="5186855" y="2639830"/>
              <a:ext cx="4005514" cy="2314939"/>
            </a:xfrm>
            <a:prstGeom prst="rect">
              <a:avLst/>
            </a:prstGeom>
          </p:spPr>
        </p:pic>
        <p:pic>
          <p:nvPicPr>
            <p:cNvPr id="11" name="Imagen 10"/>
            <p:cNvPicPr>
              <a:picLocks noChangeAspect="1"/>
            </p:cNvPicPr>
            <p:nvPr/>
          </p:nvPicPr>
          <p:blipFill rotWithShape="1">
            <a:blip r:embed="rId3"/>
            <a:srcRect t="37637" r="53502" b="39225"/>
            <a:stretch/>
          </p:blipFill>
          <p:spPr>
            <a:xfrm>
              <a:off x="5186855" y="2666105"/>
              <a:ext cx="2497078" cy="391524"/>
            </a:xfrm>
            <a:prstGeom prst="rect">
              <a:avLst/>
            </a:prstGeom>
          </p:spPr>
        </p:pic>
      </p:grpSp>
      <p:pic>
        <p:nvPicPr>
          <p:cNvPr id="1026" name="Picture 2" descr="Resultado de imagen de logo w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0360" y="1425221"/>
            <a:ext cx="1328688" cy="10305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EEE Young Professional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3904" y="5778258"/>
            <a:ext cx="4358071" cy="72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46476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Spain</a:t>
            </a:r>
          </a:p>
        </p:txBody>
      </p:sp>
      <p:sp>
        <p:nvSpPr>
          <p:cNvPr id="3" name="Marcador de texto 2"/>
          <p:cNvSpPr>
            <a:spLocks noGrp="1"/>
          </p:cNvSpPr>
          <p:nvPr>
            <p:ph type="body" sz="quarter" idx="13"/>
          </p:nvPr>
        </p:nvSpPr>
        <p:spPr>
          <a:xfrm>
            <a:off x="628649" y="1825625"/>
            <a:ext cx="8100191" cy="3943350"/>
          </a:xfrm>
        </p:spPr>
        <p:txBody>
          <a:bodyPr/>
          <a:lstStyle/>
          <a:p>
            <a:r>
              <a:rPr lang="es-ES" dirty="0" err="1"/>
              <a:t>Founded</a:t>
            </a:r>
            <a:r>
              <a:rPr lang="es-ES" dirty="0"/>
              <a:t> in </a:t>
            </a:r>
            <a:r>
              <a:rPr lang="es-ES" b="1" dirty="0" err="1"/>
              <a:t>April</a:t>
            </a:r>
            <a:r>
              <a:rPr lang="es-ES" b="1" dirty="0"/>
              <a:t> 1968</a:t>
            </a:r>
            <a:r>
              <a:rPr lang="es-ES" dirty="0"/>
              <a:t>, in </a:t>
            </a:r>
            <a:r>
              <a:rPr lang="es-ES" dirty="0" err="1"/>
              <a:t>Region</a:t>
            </a:r>
            <a:r>
              <a:rPr lang="es-ES" dirty="0"/>
              <a:t> 8 (4</a:t>
            </a:r>
            <a:r>
              <a:rPr lang="es-ES" baseline="30000" dirty="0"/>
              <a:t>th</a:t>
            </a:r>
            <a:r>
              <a:rPr lang="es-ES" dirty="0"/>
              <a:t> </a:t>
            </a:r>
            <a:r>
              <a:rPr lang="es-ES" dirty="0" err="1"/>
              <a:t>oldest</a:t>
            </a:r>
            <a:r>
              <a:rPr lang="es-ES" dirty="0"/>
              <a:t> Section in the </a:t>
            </a:r>
            <a:r>
              <a:rPr lang="es-ES" dirty="0" err="1"/>
              <a:t>Region</a:t>
            </a:r>
            <a:r>
              <a:rPr lang="es-ES" dirty="0"/>
              <a:t>). </a:t>
            </a:r>
            <a:r>
              <a:rPr lang="es-ES" b="1" dirty="0"/>
              <a:t>We are </a:t>
            </a:r>
            <a:r>
              <a:rPr lang="es-ES" b="1" dirty="0" err="1"/>
              <a:t>celebrating</a:t>
            </a:r>
            <a:r>
              <a:rPr lang="es-ES" b="1" dirty="0"/>
              <a:t> </a:t>
            </a:r>
            <a:r>
              <a:rPr lang="es-ES" b="1" dirty="0" err="1"/>
              <a:t>our</a:t>
            </a:r>
            <a:r>
              <a:rPr lang="es-ES" b="1" dirty="0"/>
              <a:t> 50</a:t>
            </a:r>
            <a:r>
              <a:rPr lang="es-ES" b="1" baseline="30000" dirty="0"/>
              <a:t>th</a:t>
            </a:r>
            <a:r>
              <a:rPr lang="es-ES" b="1" dirty="0"/>
              <a:t> </a:t>
            </a:r>
            <a:r>
              <a:rPr lang="es-ES" b="1" dirty="0" err="1"/>
              <a:t>Anniversary</a:t>
            </a:r>
            <a:r>
              <a:rPr lang="es-ES" b="1" dirty="0"/>
              <a:t>!</a:t>
            </a:r>
          </a:p>
          <a:p>
            <a:r>
              <a:rPr lang="es-ES" dirty="0" err="1"/>
              <a:t>Between</a:t>
            </a:r>
            <a:r>
              <a:rPr lang="es-ES" dirty="0"/>
              <a:t> 1963-1967 </a:t>
            </a:r>
            <a:r>
              <a:rPr lang="es-ES" dirty="0" err="1"/>
              <a:t>there</a:t>
            </a:r>
            <a:r>
              <a:rPr lang="es-ES" dirty="0"/>
              <a:t> </a:t>
            </a:r>
            <a:r>
              <a:rPr lang="es-ES" dirty="0" err="1"/>
              <a:t>were</a:t>
            </a:r>
            <a:r>
              <a:rPr lang="es-ES" dirty="0"/>
              <a:t> </a:t>
            </a:r>
            <a:r>
              <a:rPr lang="es-ES" dirty="0" err="1"/>
              <a:t>around</a:t>
            </a:r>
            <a:r>
              <a:rPr lang="es-ES" dirty="0"/>
              <a:t> 25 members </a:t>
            </a:r>
            <a:r>
              <a:rPr lang="es-ES" dirty="0" err="1"/>
              <a:t>from</a:t>
            </a:r>
            <a:r>
              <a:rPr lang="es-ES" dirty="0"/>
              <a:t> AIEE and IRE </a:t>
            </a:r>
            <a:r>
              <a:rPr lang="es-ES" dirty="0" err="1"/>
              <a:t>located</a:t>
            </a:r>
            <a:r>
              <a:rPr lang="es-ES" dirty="0"/>
              <a:t> in Spain</a:t>
            </a:r>
          </a:p>
          <a:p>
            <a:r>
              <a:rPr lang="es-ES" dirty="0" err="1"/>
              <a:t>First</a:t>
            </a:r>
            <a:r>
              <a:rPr lang="es-ES" dirty="0"/>
              <a:t> </a:t>
            </a:r>
            <a:r>
              <a:rPr lang="es-ES" dirty="0" err="1"/>
              <a:t>Chair</a:t>
            </a:r>
            <a:r>
              <a:rPr lang="es-ES" dirty="0"/>
              <a:t>: Rogelio Segovia (ETSIT-UPM).</a:t>
            </a:r>
          </a:p>
          <a:p>
            <a:r>
              <a:rPr lang="es-ES" dirty="0" err="1"/>
              <a:t>First</a:t>
            </a:r>
            <a:r>
              <a:rPr lang="es-ES" dirty="0"/>
              <a:t> IEEE </a:t>
            </a:r>
            <a:r>
              <a:rPr lang="es-ES" dirty="0" err="1"/>
              <a:t>Student</a:t>
            </a:r>
            <a:r>
              <a:rPr lang="es-ES" dirty="0"/>
              <a:t> </a:t>
            </a:r>
            <a:r>
              <a:rPr lang="es-ES" dirty="0" err="1"/>
              <a:t>Branch</a:t>
            </a:r>
            <a:r>
              <a:rPr lang="es-ES" dirty="0"/>
              <a:t> in Spain (2</a:t>
            </a:r>
            <a:r>
              <a:rPr lang="es-ES" baseline="30000" dirty="0"/>
              <a:t>nd</a:t>
            </a:r>
            <a:r>
              <a:rPr lang="es-ES" dirty="0"/>
              <a:t> </a:t>
            </a:r>
            <a:r>
              <a:rPr lang="es-ES" dirty="0" err="1"/>
              <a:t>oldest</a:t>
            </a:r>
            <a:r>
              <a:rPr lang="es-ES" dirty="0"/>
              <a:t> in </a:t>
            </a:r>
            <a:r>
              <a:rPr lang="es-ES" dirty="0" err="1"/>
              <a:t>Region</a:t>
            </a:r>
            <a:r>
              <a:rPr lang="es-ES" dirty="0"/>
              <a:t> 8) was </a:t>
            </a:r>
            <a:r>
              <a:rPr lang="es-ES" dirty="0" err="1"/>
              <a:t>born</a:t>
            </a:r>
            <a:r>
              <a:rPr lang="es-ES" dirty="0"/>
              <a:t> in ETSIT-UPM in 1964.</a:t>
            </a:r>
          </a:p>
          <a:p>
            <a:endParaRPr lang="es-ES" dirty="0"/>
          </a:p>
          <a:p>
            <a:endParaRPr lang="es-ES" dirty="0"/>
          </a:p>
          <a:p>
            <a:endParaRPr lang="es-ES" dirty="0"/>
          </a:p>
        </p:txBody>
      </p:sp>
      <p:sp>
        <p:nvSpPr>
          <p:cNvPr id="4" name="Marcador de número de diapositiva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
        <p:nvSpPr>
          <p:cNvPr id="5" name="Marcador de texto 4"/>
          <p:cNvSpPr>
            <a:spLocks noGrp="1"/>
          </p:cNvSpPr>
          <p:nvPr>
            <p:ph type="body" sz="quarter" idx="15"/>
          </p:nvPr>
        </p:nvSpPr>
        <p:spPr/>
        <p:txBody>
          <a:bodyPr>
            <a:normAutofit fontScale="92500" lnSpcReduction="20000"/>
          </a:bodyPr>
          <a:lstStyle/>
          <a:p>
            <a:endParaRPr lang="es-ES"/>
          </a:p>
        </p:txBody>
      </p:sp>
      <p:pic>
        <p:nvPicPr>
          <p:cNvPr id="6" name="Shape 380"/>
          <p:cNvPicPr preferRelativeResize="0"/>
          <p:nvPr/>
        </p:nvPicPr>
        <p:blipFill rotWithShape="1">
          <a:blip r:embed="rId2">
            <a:alphaModFix/>
          </a:blip>
          <a:srcRect/>
          <a:stretch/>
        </p:blipFill>
        <p:spPr>
          <a:xfrm>
            <a:off x="7291000" y="4383982"/>
            <a:ext cx="1574476" cy="1501810"/>
          </a:xfrm>
          <a:prstGeom prst="rect">
            <a:avLst/>
          </a:prstGeom>
          <a:noFill/>
          <a:ln>
            <a:noFill/>
          </a:ln>
        </p:spPr>
      </p:pic>
      <p:pic>
        <p:nvPicPr>
          <p:cNvPr id="7" name="Imagen 6"/>
          <p:cNvPicPr>
            <a:picLocks noChangeAspect="1"/>
          </p:cNvPicPr>
          <p:nvPr/>
        </p:nvPicPr>
        <p:blipFill>
          <a:blip r:embed="rId3"/>
          <a:stretch>
            <a:fillRect/>
          </a:stretch>
        </p:blipFill>
        <p:spPr>
          <a:xfrm>
            <a:off x="47297" y="4383982"/>
            <a:ext cx="7091550" cy="1779108"/>
          </a:xfrm>
          <a:prstGeom prst="rect">
            <a:avLst/>
          </a:prstGeom>
        </p:spPr>
      </p:pic>
    </p:spTree>
    <p:extLst>
      <p:ext uri="{BB962C8B-B14F-4D97-AF65-F5344CB8AC3E}">
        <p14:creationId xmlns:p14="http://schemas.microsoft.com/office/powerpoint/2010/main" val="20870471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Spain Section</a:t>
            </a:r>
          </a:p>
        </p:txBody>
      </p:sp>
      <p:sp>
        <p:nvSpPr>
          <p:cNvPr id="4" name="Marcador de número de diapositiva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
        <p:nvSpPr>
          <p:cNvPr id="5" name="Marcador de texto 4"/>
          <p:cNvSpPr>
            <a:spLocks noGrp="1"/>
          </p:cNvSpPr>
          <p:nvPr>
            <p:ph type="body" sz="quarter" idx="15"/>
          </p:nvPr>
        </p:nvSpPr>
        <p:spPr/>
        <p:txBody>
          <a:bodyPr>
            <a:normAutofit fontScale="92500" lnSpcReduction="20000"/>
          </a:bodyPr>
          <a:lstStyle/>
          <a:p>
            <a:r>
              <a:rPr lang="es-ES" dirty="0"/>
              <a:t>3,442 active members</a:t>
            </a:r>
          </a:p>
          <a:p>
            <a:endParaRPr lang="es-ES" dirty="0"/>
          </a:p>
        </p:txBody>
      </p:sp>
      <p:pic>
        <p:nvPicPr>
          <p:cNvPr id="6" name="Imagen 5"/>
          <p:cNvPicPr>
            <a:picLocks noChangeAspect="1"/>
          </p:cNvPicPr>
          <p:nvPr/>
        </p:nvPicPr>
        <p:blipFill>
          <a:blip r:embed="rId2"/>
          <a:stretch>
            <a:fillRect/>
          </a:stretch>
        </p:blipFill>
        <p:spPr>
          <a:xfrm>
            <a:off x="73572" y="1389035"/>
            <a:ext cx="8952711" cy="4575585"/>
          </a:xfrm>
          <a:prstGeom prst="rect">
            <a:avLst/>
          </a:prstGeom>
        </p:spPr>
      </p:pic>
    </p:spTree>
    <p:extLst>
      <p:ext uri="{BB962C8B-B14F-4D97-AF65-F5344CB8AC3E}">
        <p14:creationId xmlns:p14="http://schemas.microsoft.com/office/powerpoint/2010/main" val="179914010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Spain Section</a:t>
            </a:r>
          </a:p>
        </p:txBody>
      </p:sp>
      <p:sp>
        <p:nvSpPr>
          <p:cNvPr id="3" name="Marcador de texto 2"/>
          <p:cNvSpPr>
            <a:spLocks noGrp="1"/>
          </p:cNvSpPr>
          <p:nvPr>
            <p:ph type="body" sz="quarter" idx="13"/>
          </p:nvPr>
        </p:nvSpPr>
        <p:spPr/>
        <p:txBody>
          <a:bodyPr/>
          <a:lstStyle/>
          <a:p>
            <a:r>
              <a:rPr lang="es-ES" dirty="0"/>
              <a:t>23 </a:t>
            </a:r>
            <a:r>
              <a:rPr lang="es-ES" dirty="0" err="1"/>
              <a:t>Technical</a:t>
            </a:r>
            <a:r>
              <a:rPr lang="es-ES" dirty="0"/>
              <a:t> </a:t>
            </a:r>
            <a:r>
              <a:rPr lang="es-ES" dirty="0" err="1"/>
              <a:t>chapters</a:t>
            </a:r>
            <a:endParaRPr lang="es-ES" dirty="0"/>
          </a:p>
          <a:p>
            <a:r>
              <a:rPr lang="es-ES" dirty="0"/>
              <a:t>4 </a:t>
            </a:r>
            <a:r>
              <a:rPr lang="es-ES" dirty="0" err="1"/>
              <a:t>Affinity</a:t>
            </a:r>
            <a:r>
              <a:rPr lang="es-ES" dirty="0"/>
              <a:t> </a:t>
            </a:r>
            <a:r>
              <a:rPr lang="es-ES" dirty="0" err="1"/>
              <a:t>Groups</a:t>
            </a:r>
            <a:r>
              <a:rPr lang="es-ES" dirty="0"/>
              <a:t> (LM, WIE, YP and SIGHT)</a:t>
            </a:r>
          </a:p>
          <a:p>
            <a:r>
              <a:rPr lang="es-ES" dirty="0"/>
              <a:t>17 </a:t>
            </a:r>
            <a:r>
              <a:rPr lang="es-ES" dirty="0" err="1"/>
              <a:t>Student</a:t>
            </a:r>
            <a:r>
              <a:rPr lang="es-ES" dirty="0"/>
              <a:t> </a:t>
            </a:r>
            <a:r>
              <a:rPr lang="es-ES" dirty="0" err="1"/>
              <a:t>Branches</a:t>
            </a:r>
            <a:endParaRPr lang="es-ES" dirty="0"/>
          </a:p>
        </p:txBody>
      </p:sp>
      <p:sp>
        <p:nvSpPr>
          <p:cNvPr id="4" name="Marcador de número de diapositiva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
        <p:nvSpPr>
          <p:cNvPr id="5" name="Marcador de texto 4"/>
          <p:cNvSpPr>
            <a:spLocks noGrp="1"/>
          </p:cNvSpPr>
          <p:nvPr>
            <p:ph type="body" sz="quarter" idx="15"/>
          </p:nvPr>
        </p:nvSpPr>
        <p:spPr/>
        <p:txBody>
          <a:bodyPr>
            <a:normAutofit fontScale="92500" lnSpcReduction="20000"/>
          </a:bodyPr>
          <a:lstStyle/>
          <a:p>
            <a:endParaRPr lang="es-ES"/>
          </a:p>
        </p:txBody>
      </p:sp>
      <p:pic>
        <p:nvPicPr>
          <p:cNvPr id="3074" name="Picture 2" descr="https://scontent.fmad10-2.fna.fbcdn.net/v/t1.0-1/c0.0.316.316/13177310_1006666992749118_1498318055047260746_n.png?_nc_cat=104&amp;oh=6bf0fd9315228368da11b2ae5df8a084&amp;oe=5C4E48F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8115" y="3442002"/>
            <a:ext cx="1494330" cy="14943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ieeespain.org/wp-content/uploads/2018/04/1-ieeeUAH-150x1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49" y="3407979"/>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www.ieeespain.org/wp-content/uploads/2018/04/2-ieeeUA-150x15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8742" y="344200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www.ieeespain.org/wp-content/uploads/2018/04/4-ieeeUMA-150x15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14798" y="3476489"/>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www.ieeespain.org/wp-content/uploads/2018/04/5-ramaUMH-150x15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3162" y="3413427"/>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8408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Spain</a:t>
            </a:r>
          </a:p>
        </p:txBody>
      </p:sp>
      <p:sp>
        <p:nvSpPr>
          <p:cNvPr id="3" name="Marcador de texto 2"/>
          <p:cNvSpPr>
            <a:spLocks noGrp="1"/>
          </p:cNvSpPr>
          <p:nvPr>
            <p:ph type="body" sz="quarter" idx="13"/>
          </p:nvPr>
        </p:nvSpPr>
        <p:spPr>
          <a:xfrm>
            <a:off x="871979" y="1633813"/>
            <a:ext cx="2261695" cy="397313"/>
          </a:xfrm>
        </p:spPr>
        <p:txBody>
          <a:bodyPr>
            <a:noAutofit/>
          </a:bodyPr>
          <a:lstStyle/>
          <a:p>
            <a:pPr marL="0" indent="0" algn="ctr">
              <a:buNone/>
            </a:pPr>
            <a:r>
              <a:rPr lang="es-ES" sz="1600" b="1" dirty="0"/>
              <a:t>    </a:t>
            </a:r>
            <a:r>
              <a:rPr lang="es-ES" sz="1600" b="1" dirty="0" err="1"/>
              <a:t>Chair</a:t>
            </a:r>
            <a:r>
              <a:rPr lang="es-ES" sz="1600" dirty="0"/>
              <a:t>:  Jesús Fraile Ardanuy</a:t>
            </a:r>
          </a:p>
        </p:txBody>
      </p:sp>
      <p:sp>
        <p:nvSpPr>
          <p:cNvPr id="4" name="Marcador de número de diapositiva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
        <p:nvSpPr>
          <p:cNvPr id="5" name="Marcador de texto 4"/>
          <p:cNvSpPr>
            <a:spLocks noGrp="1"/>
          </p:cNvSpPr>
          <p:nvPr>
            <p:ph type="body" sz="quarter" idx="15"/>
          </p:nvPr>
        </p:nvSpPr>
        <p:spPr/>
        <p:txBody>
          <a:bodyPr>
            <a:normAutofit fontScale="92500" lnSpcReduction="20000"/>
          </a:bodyPr>
          <a:lstStyle/>
          <a:p>
            <a:endParaRPr lang="es-ES" dirty="0"/>
          </a:p>
        </p:txBody>
      </p:sp>
      <p:pic>
        <p:nvPicPr>
          <p:cNvPr id="4098" name="Picture 2" descr="jesus fraile ardanu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7492" y="2220448"/>
            <a:ext cx="1621220" cy="162122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lfonso la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9751" y="2261558"/>
            <a:ext cx="1580110" cy="158011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ernando munÌo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6878" y="2183661"/>
            <a:ext cx="1616897" cy="161689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juli amerino tesoreria iee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4838" y="4541527"/>
            <a:ext cx="1635975" cy="163597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ntonio luq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03558" y="4551737"/>
            <a:ext cx="1666875" cy="1666875"/>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2"/>
          <p:cNvSpPr txBox="1">
            <a:spLocks/>
          </p:cNvSpPr>
          <p:nvPr/>
        </p:nvSpPr>
        <p:spPr>
          <a:xfrm>
            <a:off x="3142075" y="1672590"/>
            <a:ext cx="2261695" cy="39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a:pP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s-ES" sz="1600" b="1" i="0" u="none" strike="noStrike" kern="1200" cap="none" spc="0" normalizeH="0" baseline="0" noProof="0" dirty="0" err="1">
                <a:ln>
                  <a:noFill/>
                </a:ln>
                <a:solidFill>
                  <a:prstClr val="black"/>
                </a:solidFill>
                <a:effectLst/>
                <a:uLnTx/>
                <a:uFillTx/>
                <a:latin typeface="Calibri" panose="020F0502020204030204"/>
                <a:ea typeface="+mn-ea"/>
                <a:cs typeface="+mn-cs"/>
              </a:rPr>
              <a:t>ViceChair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Alfonso Lago Ferreiro</a:t>
            </a:r>
          </a:p>
        </p:txBody>
      </p:sp>
      <p:sp>
        <p:nvSpPr>
          <p:cNvPr id="13" name="Marcador de texto 2"/>
          <p:cNvSpPr txBox="1">
            <a:spLocks/>
          </p:cNvSpPr>
          <p:nvPr/>
        </p:nvSpPr>
        <p:spPr>
          <a:xfrm>
            <a:off x="5484458" y="1631481"/>
            <a:ext cx="2261695" cy="39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a:pPr>
            <a:r>
              <a:rPr kumimoji="0" lang="es-ES" sz="1600" b="1" i="0" u="none" strike="noStrike" kern="1200" cap="none" spc="0" normalizeH="0" baseline="0" noProof="0" dirty="0" err="1">
                <a:ln>
                  <a:noFill/>
                </a:ln>
                <a:solidFill>
                  <a:prstClr val="black"/>
                </a:solidFill>
                <a:effectLst/>
                <a:uLnTx/>
                <a:uFillTx/>
                <a:latin typeface="Calibri" panose="020F0502020204030204"/>
                <a:ea typeface="+mn-ea"/>
                <a:cs typeface="+mn-cs"/>
              </a:rPr>
              <a:t>Secretary</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Fernando Muñoz Manrique</a:t>
            </a:r>
          </a:p>
        </p:txBody>
      </p:sp>
      <p:sp>
        <p:nvSpPr>
          <p:cNvPr id="14" name="Marcador de texto 2"/>
          <p:cNvSpPr txBox="1">
            <a:spLocks/>
          </p:cNvSpPr>
          <p:nvPr/>
        </p:nvSpPr>
        <p:spPr>
          <a:xfrm>
            <a:off x="871979" y="3958447"/>
            <a:ext cx="2261695" cy="39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a:pPr>
            <a:r>
              <a:rPr kumimoji="0" lang="es-ES" sz="1600" b="1" i="0" u="none" strike="noStrike" kern="1200" cap="none" spc="0" normalizeH="0" baseline="0" noProof="0" dirty="0" err="1">
                <a:ln>
                  <a:noFill/>
                </a:ln>
                <a:solidFill>
                  <a:prstClr val="black"/>
                </a:solidFill>
                <a:effectLst/>
                <a:uLnTx/>
                <a:uFillTx/>
                <a:latin typeface="Calibri" panose="020F0502020204030204"/>
                <a:ea typeface="+mn-ea"/>
                <a:cs typeface="+mn-cs"/>
              </a:rPr>
              <a:t>Treasurer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Julia Merino Fernández</a:t>
            </a:r>
          </a:p>
        </p:txBody>
      </p:sp>
      <p:sp>
        <p:nvSpPr>
          <p:cNvPr id="15" name="Marcador de texto 2"/>
          <p:cNvSpPr txBox="1">
            <a:spLocks/>
          </p:cNvSpPr>
          <p:nvPr/>
        </p:nvSpPr>
        <p:spPr>
          <a:xfrm>
            <a:off x="3473781" y="4018601"/>
            <a:ext cx="2261695" cy="39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a:pPr>
            <a:r>
              <a:rPr kumimoji="0" lang="es-ES" sz="1600" b="1" i="0" u="none" strike="noStrike" kern="1200" cap="none" spc="0" normalizeH="0" baseline="0" noProof="0" dirty="0" err="1">
                <a:ln>
                  <a:noFill/>
                </a:ln>
                <a:solidFill>
                  <a:prstClr val="black"/>
                </a:solidFill>
                <a:effectLst/>
                <a:uLnTx/>
                <a:uFillTx/>
                <a:latin typeface="Calibri" panose="020F0502020204030204"/>
                <a:ea typeface="+mn-ea"/>
                <a:cs typeface="+mn-cs"/>
              </a:rPr>
              <a:t>PastChair</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Antonio Luque Estepa</a:t>
            </a:r>
          </a:p>
        </p:txBody>
      </p:sp>
      <p:sp>
        <p:nvSpPr>
          <p:cNvPr id="17" name="Marcador de texto 2"/>
          <p:cNvSpPr txBox="1">
            <a:spLocks/>
          </p:cNvSpPr>
          <p:nvPr/>
        </p:nvSpPr>
        <p:spPr>
          <a:xfrm>
            <a:off x="5743877" y="4045402"/>
            <a:ext cx="2261695" cy="3973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a:pPr>
            <a:r>
              <a:rPr kumimoji="0" lang="es-ES" sz="1600" b="1" i="0" u="none" strike="noStrike" kern="1200" cap="none" spc="0" normalizeH="0" baseline="0" noProof="0" dirty="0">
                <a:ln>
                  <a:noFill/>
                </a:ln>
                <a:solidFill>
                  <a:prstClr val="black"/>
                </a:solidFill>
                <a:effectLst/>
                <a:uLnTx/>
                <a:uFillTx/>
                <a:latin typeface="Calibri" panose="020F0502020204030204"/>
                <a:ea typeface="+mn-ea"/>
                <a:cs typeface="+mn-cs"/>
              </a:rPr>
              <a:t>YP</a:t>
            </a:r>
            <a:r>
              <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rPr>
              <a:t>:  Manuel </a:t>
            </a:r>
            <a:r>
              <a:rPr kumimoji="0" lang="es-ES" sz="1600" b="0" i="0" u="none" strike="noStrike" kern="1200" cap="none" spc="0" normalizeH="0" baseline="0" noProof="0">
                <a:ln>
                  <a:noFill/>
                </a:ln>
                <a:solidFill>
                  <a:prstClr val="black"/>
                </a:solidFill>
                <a:effectLst/>
                <a:uLnTx/>
                <a:uFillTx/>
                <a:latin typeface="Calibri" panose="020F0502020204030204"/>
                <a:ea typeface="+mn-ea"/>
                <a:cs typeface="+mn-cs"/>
              </a:rPr>
              <a:t>Ballesteros Carballo</a:t>
            </a:r>
            <a:endParaRPr kumimoji="0" lang="es-E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26" name="Picture 2" descr="https://www.ieeespain.org/wp-content/uploads/2018/03/manuelballestero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77786" y="4541527"/>
            <a:ext cx="1624977" cy="1624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44423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pic>
        <p:nvPicPr>
          <p:cNvPr id="4" name="3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0688" y="10862"/>
            <a:ext cx="12210729" cy="6847138"/>
          </a:xfrm>
        </p:spPr>
      </p:pic>
    </p:spTree>
    <p:extLst>
      <p:ext uri="{BB962C8B-B14F-4D97-AF65-F5344CB8AC3E}">
        <p14:creationId xmlns:p14="http://schemas.microsoft.com/office/powerpoint/2010/main" val="154851162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3356992"/>
            <a:ext cx="8496944" cy="4886003"/>
          </a:xfrm>
        </p:spPr>
        <p:txBody>
          <a:bodyPr>
            <a:normAutofit/>
          </a:bodyPr>
          <a:lstStyle/>
          <a:p>
            <a:pPr marL="0" indent="0" algn="ctr">
              <a:buNone/>
            </a:pPr>
            <a:r>
              <a:rPr lang="es-ES" sz="6000" dirty="0"/>
              <a:t>Investigación en Universidades Extranjeras</a:t>
            </a:r>
          </a:p>
        </p:txBody>
      </p:sp>
      <p:sp>
        <p:nvSpPr>
          <p:cNvPr id="4" name="3 Rectángulo"/>
          <p:cNvSpPr/>
          <p:nvPr/>
        </p:nvSpPr>
        <p:spPr>
          <a:xfrm>
            <a:off x="0" y="260648"/>
            <a:ext cx="9144000" cy="2664296"/>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0" b="1" dirty="0">
                <a:latin typeface="Arial" panose="020B0604020202020204" pitchFamily="34" charset="0"/>
                <a:cs typeface="Arial" panose="020B0604020202020204" pitchFamily="34" charset="0"/>
              </a:rPr>
              <a:t>Brayan Zapata </a:t>
            </a:r>
            <a:br>
              <a:rPr lang="es-ES" sz="9000" b="1" dirty="0">
                <a:latin typeface="Arial" panose="020B0604020202020204" pitchFamily="34" charset="0"/>
                <a:cs typeface="Arial" panose="020B0604020202020204" pitchFamily="34" charset="0"/>
              </a:rPr>
            </a:br>
            <a:r>
              <a:rPr lang="es-ES" sz="9000" b="1" dirty="0">
                <a:latin typeface="Arial" panose="020B0604020202020204" pitchFamily="34" charset="0"/>
                <a:cs typeface="Arial" panose="020B0604020202020204" pitchFamily="34" charset="0"/>
              </a:rPr>
              <a:t>y Rafael Bailón</a:t>
            </a:r>
          </a:p>
        </p:txBody>
      </p:sp>
    </p:spTree>
    <p:extLst>
      <p:ext uri="{BB962C8B-B14F-4D97-AF65-F5344CB8AC3E}">
        <p14:creationId xmlns:p14="http://schemas.microsoft.com/office/powerpoint/2010/main" val="38919299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7918" y="3918193"/>
            <a:ext cx="8427867" cy="150041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r>
              <a:rPr lang="es-ES" sz="4219" kern="0" dirty="0">
                <a:solidFill>
                  <a:srgbClr val="0365C0">
                    <a:lumMod val="75000"/>
                  </a:srgbClr>
                </a:solidFill>
                <a:latin typeface="Verdana"/>
                <a:ea typeface="Verdana"/>
                <a:cs typeface="Verdana"/>
                <a:sym typeface="Helvetica Light"/>
              </a:rPr>
              <a:t>IEEE YP </a:t>
            </a:r>
            <a:r>
              <a:rPr lang="es-ES" sz="4219" kern="0" dirty="0" err="1">
                <a:solidFill>
                  <a:srgbClr val="0365C0">
                    <a:lumMod val="75000"/>
                  </a:srgbClr>
                </a:solidFill>
                <a:latin typeface="Verdana"/>
                <a:ea typeface="Verdana"/>
                <a:cs typeface="Verdana"/>
                <a:sym typeface="Helvetica Light"/>
              </a:rPr>
              <a:t>Spain</a:t>
            </a:r>
            <a:r>
              <a:rPr lang="es-ES" sz="4219" kern="0" dirty="0">
                <a:solidFill>
                  <a:srgbClr val="0365C0">
                    <a:lumMod val="75000"/>
                  </a:srgbClr>
                </a:solidFill>
                <a:latin typeface="Verdana"/>
                <a:ea typeface="Verdana"/>
                <a:cs typeface="Verdana"/>
                <a:sym typeface="Helvetica Light"/>
              </a:rPr>
              <a:t> </a:t>
            </a:r>
            <a:r>
              <a:rPr lang="es-ES" sz="4219" kern="0" dirty="0" err="1">
                <a:solidFill>
                  <a:srgbClr val="0365C0">
                    <a:lumMod val="75000"/>
                  </a:srgbClr>
                </a:solidFill>
                <a:latin typeface="Verdana"/>
                <a:ea typeface="Verdana"/>
                <a:cs typeface="Verdana"/>
                <a:sym typeface="Helvetica Light"/>
              </a:rPr>
              <a:t>Affinity</a:t>
            </a:r>
            <a:r>
              <a:rPr lang="es-ES" sz="4219" kern="0" dirty="0">
                <a:solidFill>
                  <a:srgbClr val="0365C0">
                    <a:lumMod val="75000"/>
                  </a:srgbClr>
                </a:solidFill>
                <a:latin typeface="Verdana"/>
                <a:ea typeface="Verdana"/>
                <a:cs typeface="Verdana"/>
                <a:sym typeface="Helvetica Light"/>
              </a:rPr>
              <a:t> </a:t>
            </a:r>
            <a:r>
              <a:rPr lang="es-ES" sz="4219" kern="0" dirty="0" err="1">
                <a:solidFill>
                  <a:srgbClr val="0365C0">
                    <a:lumMod val="75000"/>
                  </a:srgbClr>
                </a:solidFill>
                <a:latin typeface="Verdana"/>
                <a:ea typeface="Verdana"/>
                <a:cs typeface="Verdana"/>
                <a:sym typeface="Helvetica Light"/>
              </a:rPr>
              <a:t>Group</a:t>
            </a:r>
            <a:endParaRPr lang="es-ES" sz="4219" kern="0" dirty="0">
              <a:solidFill>
                <a:srgbClr val="0365C0">
                  <a:lumMod val="75000"/>
                </a:srgbClr>
              </a:solidFill>
              <a:latin typeface="Verdana"/>
              <a:ea typeface="Verdana"/>
              <a:cs typeface="Verdana"/>
              <a:sym typeface="Helvetica Light"/>
            </a:endParaRPr>
          </a:p>
          <a:p>
            <a:pPr defTabSz="410751" hangingPunct="0"/>
            <a:r>
              <a:rPr lang="es-ES" sz="2812" kern="0" dirty="0">
                <a:solidFill>
                  <a:srgbClr val="000000"/>
                </a:solidFill>
                <a:latin typeface="Verdana"/>
                <a:ea typeface="Verdana"/>
                <a:cs typeface="Verdana"/>
                <a:sym typeface="Helvetica Light"/>
              </a:rPr>
              <a:t>Arturo Medina</a:t>
            </a:r>
          </a:p>
          <a:p>
            <a:pPr defTabSz="410751" hangingPunct="0"/>
            <a:r>
              <a:rPr lang="es-ES" sz="2250" kern="0" dirty="0">
                <a:solidFill>
                  <a:srgbClr val="000000"/>
                </a:solidFill>
                <a:latin typeface="Verdana"/>
                <a:ea typeface="Verdana"/>
                <a:cs typeface="Verdana"/>
                <a:sym typeface="Helvetica Light"/>
              </a:rPr>
              <a:t>arturomedina@ieee.org</a:t>
            </a:r>
          </a:p>
        </p:txBody>
      </p:sp>
      <p:pic>
        <p:nvPicPr>
          <p:cNvPr id="6" name="Picture 6" descr="A picture containing vector graphics, text&#10;&#10;Description generated with high confidence">
            <a:extLst>
              <a:ext uri="{FF2B5EF4-FFF2-40B4-BE49-F238E27FC236}">
                <a16:creationId xmlns:a16="http://schemas.microsoft.com/office/drawing/2014/main" xmlns="" id="{F91092EA-49E4-4663-B314-8763A6F8D6CB}"/>
              </a:ext>
            </a:extLst>
          </p:cNvPr>
          <p:cNvPicPr>
            <a:picLocks noChangeAspect="1"/>
          </p:cNvPicPr>
          <p:nvPr/>
        </p:nvPicPr>
        <p:blipFill>
          <a:blip r:embed="rId2"/>
          <a:stretch>
            <a:fillRect/>
          </a:stretch>
        </p:blipFill>
        <p:spPr>
          <a:xfrm>
            <a:off x="460814" y="904496"/>
            <a:ext cx="3864004" cy="2248282"/>
          </a:xfrm>
          <a:prstGeom prst="rect">
            <a:avLst/>
          </a:prstGeom>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196" y="1"/>
            <a:ext cx="9796392" cy="6857999"/>
          </a:xfrm>
          <a:prstGeom prst="rect">
            <a:avLst/>
          </a:prstGeom>
        </p:spPr>
      </p:pic>
    </p:spTree>
    <p:extLst>
      <p:ext uri="{BB962C8B-B14F-4D97-AF65-F5344CB8AC3E}">
        <p14:creationId xmlns:p14="http://schemas.microsoft.com/office/powerpoint/2010/main" val="3484322787"/>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82" y="-263420"/>
            <a:ext cx="10548965" cy="7384841"/>
          </a:xfrm>
          <a:prstGeom prst="rect">
            <a:avLst/>
          </a:prstGeom>
        </p:spPr>
      </p:pic>
    </p:spTree>
    <p:extLst>
      <p:ext uri="{BB962C8B-B14F-4D97-AF65-F5344CB8AC3E}">
        <p14:creationId xmlns:p14="http://schemas.microsoft.com/office/powerpoint/2010/main" val="1028176649"/>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Rectángulo"/>
          <p:cNvSpPr/>
          <p:nvPr/>
        </p:nvSpPr>
        <p:spPr>
          <a:xfrm>
            <a:off x="0" y="0"/>
            <a:ext cx="9144000" cy="6759532"/>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s-E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42915"/>
            <a:r>
              <a:rPr lang="es-ES" sz="1266" dirty="0">
                <a:solidFill>
                  <a:srgbClr val="FFFFFF"/>
                </a:solidFill>
                <a:latin typeface="Helvetica Neue"/>
                <a:sym typeface="Helvetica Light"/>
              </a:rPr>
              <a:t>  </a:t>
            </a:r>
          </a:p>
        </p:txBody>
      </p:sp>
      <p:pic>
        <p:nvPicPr>
          <p:cNvPr id="6" name="Picture 5"/>
          <p:cNvPicPr>
            <a:picLocks noChangeAspect="1"/>
          </p:cNvPicPr>
          <p:nvPr/>
        </p:nvPicPr>
        <p:blipFill>
          <a:blip r:embed="rId2">
            <a:lum bright="70000" contrast="-70000"/>
            <a:extLst>
              <a:ext uri="{28A0092B-C50C-407E-A947-70E740481C1C}">
                <a14:useLocalDpi xmlns:a14="http://schemas.microsoft.com/office/drawing/2010/main" val="0"/>
              </a:ext>
            </a:extLst>
          </a:blip>
          <a:stretch>
            <a:fillRect/>
          </a:stretch>
        </p:blipFill>
        <p:spPr>
          <a:xfrm>
            <a:off x="2327977" y="1745982"/>
            <a:ext cx="4488048" cy="3366037"/>
          </a:xfrm>
          <a:prstGeom prst="rect">
            <a:avLst/>
          </a:prstGeom>
        </p:spPr>
      </p:pic>
    </p:spTree>
    <p:extLst>
      <p:ext uri="{BB962C8B-B14F-4D97-AF65-F5344CB8AC3E}">
        <p14:creationId xmlns:p14="http://schemas.microsoft.com/office/powerpoint/2010/main" val="114781712"/>
      </p:ext>
    </p:extLst>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1</a:t>
            </a:r>
          </a:p>
        </p:txBody>
      </p:sp>
      <p:pic>
        <p:nvPicPr>
          <p:cNvPr id="5" name="Picture Placeholder 4"/>
          <p:cNvPicPr>
            <a:picLocks noGrp="1" noChangeAspect="1"/>
          </p:cNvPicPr>
          <p:nvPr>
            <p:ph type="pic" idx="13"/>
          </p:nvPr>
        </p:nvPicPr>
        <p:blipFill>
          <a:blip r:embed="rId2">
            <a:extLst>
              <a:ext uri="{28A0092B-C50C-407E-A947-70E740481C1C}">
                <a14:useLocalDpi xmlns:a14="http://schemas.microsoft.com/office/drawing/2010/main" val="0"/>
              </a:ext>
            </a:extLst>
          </a:blip>
          <a:srcRect t="6775" b="6775"/>
          <a:stretch>
            <a:fillRect/>
          </a:stretch>
        </p:blipFill>
        <p:spPr>
          <a:xfrm>
            <a:off x="-1093945" y="0"/>
            <a:ext cx="11331889" cy="6858000"/>
          </a:xfrm>
        </p:spPr>
      </p:pic>
    </p:spTree>
    <p:extLst>
      <p:ext uri="{BB962C8B-B14F-4D97-AF65-F5344CB8AC3E}">
        <p14:creationId xmlns:p14="http://schemas.microsoft.com/office/powerpoint/2010/main" val="253120956"/>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7179" y="1989268"/>
            <a:ext cx="3669643" cy="2879464"/>
          </a:xfrm>
          <a:prstGeom prst="rect">
            <a:avLst/>
          </a:prstGeom>
        </p:spPr>
      </p:pic>
    </p:spTree>
    <p:extLst>
      <p:ext uri="{BB962C8B-B14F-4D97-AF65-F5344CB8AC3E}">
        <p14:creationId xmlns:p14="http://schemas.microsoft.com/office/powerpoint/2010/main" val="216950054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group of people sitting at a table&#10;&#10;Description generated with very high confidence">
            <a:extLst>
              <a:ext uri="{FF2B5EF4-FFF2-40B4-BE49-F238E27FC236}">
                <a16:creationId xmlns:a16="http://schemas.microsoft.com/office/drawing/2014/main" xmlns="" id="{096305A5-9612-4819-81AA-E0D8E4B4ED12}"/>
              </a:ext>
            </a:extLst>
          </p:cNvPr>
          <p:cNvPicPr>
            <a:picLocks noGrp="1" noChangeAspect="1"/>
          </p:cNvPicPr>
          <p:nvPr>
            <p:ph type="pic" idx="13"/>
          </p:nvPr>
        </p:nvPicPr>
        <p:blipFill rotWithShape="1">
          <a:blip r:embed="rId2"/>
          <a:srcRect l="5566" r="5566"/>
          <a:stretch/>
        </p:blipFill>
        <p:spPr>
          <a:prstGeom prst="rect">
            <a:avLst/>
          </a:prstGeom>
        </p:spPr>
      </p:pic>
    </p:spTree>
    <p:extLst>
      <p:ext uri="{BB962C8B-B14F-4D97-AF65-F5344CB8AC3E}">
        <p14:creationId xmlns:p14="http://schemas.microsoft.com/office/powerpoint/2010/main" val="3526721517"/>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group of people standing in front of a crowd posing for the camera&#10;&#10;Description generated with very high confidence">
            <a:extLst>
              <a:ext uri="{FF2B5EF4-FFF2-40B4-BE49-F238E27FC236}">
                <a16:creationId xmlns:a16="http://schemas.microsoft.com/office/drawing/2014/main" xmlns="" id="{3C092DFB-847C-4ADE-B9E0-DEDBFB5D9FE7}"/>
              </a:ext>
            </a:extLst>
          </p:cNvPr>
          <p:cNvPicPr>
            <a:picLocks noGrp="1" noChangeAspect="1"/>
          </p:cNvPicPr>
          <p:nvPr>
            <p:ph type="pic" idx="13"/>
          </p:nvPr>
        </p:nvPicPr>
        <p:blipFill rotWithShape="1">
          <a:blip r:embed="rId2"/>
          <a:srcRect l="4297" r="4297"/>
          <a:stretch/>
        </p:blipFill>
        <p:spPr>
          <a:prstGeom prst="rect">
            <a:avLst/>
          </a:prstGeom>
        </p:spPr>
      </p:pic>
    </p:spTree>
    <p:extLst>
      <p:ext uri="{BB962C8B-B14F-4D97-AF65-F5344CB8AC3E}">
        <p14:creationId xmlns:p14="http://schemas.microsoft.com/office/powerpoint/2010/main" val="3960107903"/>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group of people standing in front of a crowd posing for the camera&#10;&#10;Description generated with very high confidence">
            <a:extLst>
              <a:ext uri="{FF2B5EF4-FFF2-40B4-BE49-F238E27FC236}">
                <a16:creationId xmlns:a16="http://schemas.microsoft.com/office/drawing/2014/main" xmlns="" id="{E92156BE-C473-4DFD-8929-04C5E76627ED}"/>
              </a:ext>
            </a:extLst>
          </p:cNvPr>
          <p:cNvPicPr>
            <a:picLocks noGrp="1" noChangeAspect="1"/>
          </p:cNvPicPr>
          <p:nvPr>
            <p:ph type="pic" idx="13"/>
          </p:nvPr>
        </p:nvPicPr>
        <p:blipFill rotWithShape="1">
          <a:blip r:embed="rId2"/>
          <a:srcRect l="5566" r="5566"/>
          <a:stretch/>
        </p:blipFill>
        <p:spPr>
          <a:prstGeom prst="rect">
            <a:avLst/>
          </a:prstGeom>
        </p:spPr>
      </p:pic>
    </p:spTree>
    <p:extLst>
      <p:ext uri="{BB962C8B-B14F-4D97-AF65-F5344CB8AC3E}">
        <p14:creationId xmlns:p14="http://schemas.microsoft.com/office/powerpoint/2010/main" val="3802478941"/>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Rectángulo"/>
          <p:cNvSpPr/>
          <p:nvPr/>
        </p:nvSpPr>
        <p:spPr>
          <a:xfrm>
            <a:off x="0" y="1988840"/>
            <a:ext cx="9144000" cy="2736304"/>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600" b="1" dirty="0">
                <a:latin typeface="Arial" panose="020B0604020202020204" pitchFamily="34" charset="0"/>
                <a:cs typeface="Arial" panose="020B0604020202020204" pitchFamily="34" charset="0"/>
              </a:rPr>
              <a:t>Bienvenidos!!</a:t>
            </a:r>
          </a:p>
        </p:txBody>
      </p:sp>
    </p:spTree>
    <p:extLst>
      <p:ext uri="{BB962C8B-B14F-4D97-AF65-F5344CB8AC3E}">
        <p14:creationId xmlns:p14="http://schemas.microsoft.com/office/powerpoint/2010/main" val="10398061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group of people posing for a photo&#10;&#10;Description generated with very high confidence">
            <a:extLst>
              <a:ext uri="{FF2B5EF4-FFF2-40B4-BE49-F238E27FC236}">
                <a16:creationId xmlns:a16="http://schemas.microsoft.com/office/drawing/2014/main" xmlns="" id="{096305A5-9612-4819-81AA-E0D8E4B4ED12}"/>
              </a:ext>
            </a:extLst>
          </p:cNvPr>
          <p:cNvPicPr>
            <a:picLocks noGrp="1" noChangeAspect="1"/>
          </p:cNvPicPr>
          <p:nvPr>
            <p:ph type="pic" idx="13"/>
          </p:nvPr>
        </p:nvPicPr>
        <p:blipFill rotWithShape="1">
          <a:blip r:embed="rId2"/>
          <a:srcRect l="5566" r="5566"/>
          <a:stretch/>
        </p:blipFill>
        <p:spPr>
          <a:xfrm>
            <a:off x="0" y="0"/>
            <a:ext cx="9144000" cy="6858000"/>
          </a:xfrm>
          <a:prstGeom prst="rect">
            <a:avLst/>
          </a:prstGeom>
        </p:spPr>
      </p:pic>
    </p:spTree>
    <p:extLst>
      <p:ext uri="{BB962C8B-B14F-4D97-AF65-F5344CB8AC3E}">
        <p14:creationId xmlns:p14="http://schemas.microsoft.com/office/powerpoint/2010/main" val="44291645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descr="A group of people sitting at a desk with a computer on a table&#10;&#10;Description generated with very high confidence">
            <a:extLst>
              <a:ext uri="{FF2B5EF4-FFF2-40B4-BE49-F238E27FC236}">
                <a16:creationId xmlns:a16="http://schemas.microsoft.com/office/drawing/2014/main" xmlns="" id="{78C2C227-C74F-4664-B829-F93ED2E58020}"/>
              </a:ext>
            </a:extLst>
          </p:cNvPr>
          <p:cNvPicPr>
            <a:picLocks noGrp="1" noChangeAspect="1"/>
          </p:cNvPicPr>
          <p:nvPr>
            <p:ph type="pic" idx="13"/>
          </p:nvPr>
        </p:nvPicPr>
        <p:blipFill rotWithShape="1">
          <a:blip r:embed="rId2"/>
          <a:srcRect/>
          <a:stretch/>
        </p:blipFill>
        <p:spPr>
          <a:prstGeom prst="rect">
            <a:avLst/>
          </a:prstGeom>
        </p:spPr>
      </p:pic>
    </p:spTree>
    <p:extLst>
      <p:ext uri="{BB962C8B-B14F-4D97-AF65-F5344CB8AC3E}">
        <p14:creationId xmlns:p14="http://schemas.microsoft.com/office/powerpoint/2010/main" val="987224301"/>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a:xfrm>
            <a:off x="673423" y="2642344"/>
            <a:ext cx="7804547" cy="1518047"/>
          </a:xfrm>
        </p:spPr>
        <p:txBody>
          <a:bodyPr/>
          <a:lstStyle/>
          <a:p>
            <a:r>
              <a:rPr lang="en-US" b="1" dirty="0">
                <a:solidFill>
                  <a:schemeClr val="tx1">
                    <a:lumMod val="85000"/>
                    <a:lumOff val="15000"/>
                  </a:schemeClr>
                </a:solidFill>
                <a:latin typeface="Verdana"/>
                <a:ea typeface="Verdana"/>
                <a:cs typeface="Verdana"/>
              </a:rPr>
              <a:t>The Team</a:t>
            </a:r>
          </a:p>
        </p:txBody>
      </p:sp>
      <p:pic>
        <p:nvPicPr>
          <p:cNvPr id="3" name="Picture 3" descr="A person posing for the camera&#10;&#10;Description generated with very high confidence">
            <a:extLst>
              <a:ext uri="{FF2B5EF4-FFF2-40B4-BE49-F238E27FC236}">
                <a16:creationId xmlns:a16="http://schemas.microsoft.com/office/drawing/2014/main" xmlns="" id="{39CC9673-D24A-4618-A190-2902548804C1}"/>
              </a:ext>
            </a:extLst>
          </p:cNvPr>
          <p:cNvPicPr>
            <a:picLocks noChangeAspect="1"/>
          </p:cNvPicPr>
          <p:nvPr/>
        </p:nvPicPr>
        <p:blipFill>
          <a:blip r:embed="rId2"/>
          <a:stretch>
            <a:fillRect/>
          </a:stretch>
        </p:blipFill>
        <p:spPr>
          <a:xfrm>
            <a:off x="6840195" y="2435996"/>
            <a:ext cx="1928813" cy="1928813"/>
          </a:xfrm>
          <a:prstGeom prst="rect">
            <a:avLst/>
          </a:prstGeom>
        </p:spPr>
      </p:pic>
      <p:pic>
        <p:nvPicPr>
          <p:cNvPr id="5" name="Picture 5" descr="A person looking at the camera&#10;&#10;Description generated with very high confidence">
            <a:extLst>
              <a:ext uri="{FF2B5EF4-FFF2-40B4-BE49-F238E27FC236}">
                <a16:creationId xmlns:a16="http://schemas.microsoft.com/office/drawing/2014/main" xmlns="" id="{EA07FAB3-E179-49EB-AB50-2DD5FDB24335}"/>
              </a:ext>
            </a:extLst>
          </p:cNvPr>
          <p:cNvPicPr>
            <a:picLocks noChangeAspect="1"/>
          </p:cNvPicPr>
          <p:nvPr/>
        </p:nvPicPr>
        <p:blipFill>
          <a:blip r:embed="rId3"/>
          <a:stretch>
            <a:fillRect/>
          </a:stretch>
        </p:blipFill>
        <p:spPr>
          <a:xfrm>
            <a:off x="6836625" y="4645237"/>
            <a:ext cx="1928813" cy="1928813"/>
          </a:xfrm>
          <a:prstGeom prst="rect">
            <a:avLst/>
          </a:prstGeom>
        </p:spPr>
      </p:pic>
      <p:pic>
        <p:nvPicPr>
          <p:cNvPr id="7" name="Picture 7" descr="A person looking at the camera&#10;&#10;Description generated with very high confidence">
            <a:extLst>
              <a:ext uri="{FF2B5EF4-FFF2-40B4-BE49-F238E27FC236}">
                <a16:creationId xmlns:a16="http://schemas.microsoft.com/office/drawing/2014/main" xmlns="" id="{09981CD1-F6BF-4B41-B20A-151374788513}"/>
              </a:ext>
            </a:extLst>
          </p:cNvPr>
          <p:cNvPicPr>
            <a:picLocks noChangeAspect="1"/>
          </p:cNvPicPr>
          <p:nvPr/>
        </p:nvPicPr>
        <p:blipFill>
          <a:blip r:embed="rId4"/>
          <a:stretch>
            <a:fillRect/>
          </a:stretch>
        </p:blipFill>
        <p:spPr>
          <a:xfrm>
            <a:off x="6837795" y="253664"/>
            <a:ext cx="1928813" cy="1928813"/>
          </a:xfrm>
          <a:prstGeom prst="rect">
            <a:avLst/>
          </a:prstGeom>
        </p:spPr>
      </p:pic>
      <p:pic>
        <p:nvPicPr>
          <p:cNvPr id="9" name="Picture 9" descr="A person wearing sunglasses&#10;&#10;Description generated with high confidence">
            <a:extLst>
              <a:ext uri="{FF2B5EF4-FFF2-40B4-BE49-F238E27FC236}">
                <a16:creationId xmlns:a16="http://schemas.microsoft.com/office/drawing/2014/main" xmlns="" id="{8B7261B7-2AB1-4606-A60B-BFA08C40E4D4}"/>
              </a:ext>
            </a:extLst>
          </p:cNvPr>
          <p:cNvPicPr>
            <a:picLocks noChangeAspect="1"/>
          </p:cNvPicPr>
          <p:nvPr/>
        </p:nvPicPr>
        <p:blipFill>
          <a:blip r:embed="rId5"/>
          <a:stretch>
            <a:fillRect/>
          </a:stretch>
        </p:blipFill>
        <p:spPr>
          <a:xfrm>
            <a:off x="400896" y="4651485"/>
            <a:ext cx="1928813" cy="1928813"/>
          </a:xfrm>
          <a:prstGeom prst="rect">
            <a:avLst/>
          </a:prstGeom>
        </p:spPr>
      </p:pic>
      <p:pic>
        <p:nvPicPr>
          <p:cNvPr id="13" name="Picture 13" descr="A picture containing person, indoor, man, holding&#10;&#10;Description generated with very high confidence">
            <a:extLst>
              <a:ext uri="{FF2B5EF4-FFF2-40B4-BE49-F238E27FC236}">
                <a16:creationId xmlns:a16="http://schemas.microsoft.com/office/drawing/2014/main" xmlns="" id="{1BBCD80C-132C-4CFB-B9F4-0B02B955ABD7}"/>
              </a:ext>
            </a:extLst>
          </p:cNvPr>
          <p:cNvPicPr>
            <a:picLocks noChangeAspect="1"/>
          </p:cNvPicPr>
          <p:nvPr/>
        </p:nvPicPr>
        <p:blipFill>
          <a:blip r:embed="rId6"/>
          <a:stretch>
            <a:fillRect/>
          </a:stretch>
        </p:blipFill>
        <p:spPr>
          <a:xfrm>
            <a:off x="2543164" y="4645237"/>
            <a:ext cx="1928813" cy="1928813"/>
          </a:xfrm>
          <a:prstGeom prst="rect">
            <a:avLst/>
          </a:prstGeom>
        </p:spPr>
      </p:pic>
      <p:pic>
        <p:nvPicPr>
          <p:cNvPr id="15" name="Picture 15" descr="A close up of a person smiling for the camera&#10;&#10;Description generated with very high confidence">
            <a:extLst>
              <a:ext uri="{FF2B5EF4-FFF2-40B4-BE49-F238E27FC236}">
                <a16:creationId xmlns:a16="http://schemas.microsoft.com/office/drawing/2014/main" xmlns="" id="{BF29F8B8-FF68-4EEB-97BF-B4C566F4C806}"/>
              </a:ext>
            </a:extLst>
          </p:cNvPr>
          <p:cNvPicPr>
            <a:picLocks noChangeAspect="1"/>
          </p:cNvPicPr>
          <p:nvPr/>
        </p:nvPicPr>
        <p:blipFill>
          <a:blip r:embed="rId7"/>
          <a:stretch>
            <a:fillRect/>
          </a:stretch>
        </p:blipFill>
        <p:spPr>
          <a:xfrm>
            <a:off x="4692571" y="252697"/>
            <a:ext cx="1928813" cy="1928813"/>
          </a:xfrm>
          <a:prstGeom prst="rect">
            <a:avLst/>
          </a:prstGeom>
        </p:spPr>
      </p:pic>
      <p:pic>
        <p:nvPicPr>
          <p:cNvPr id="17" name="Picture 17" descr="A close up of a person in a body of water&#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8"/>
          <a:stretch>
            <a:fillRect/>
          </a:stretch>
        </p:blipFill>
        <p:spPr>
          <a:xfrm>
            <a:off x="400896" y="252772"/>
            <a:ext cx="1928813" cy="1928813"/>
          </a:xfrm>
          <a:prstGeom prst="rect">
            <a:avLst/>
          </a:prstGeom>
        </p:spPr>
      </p:pic>
      <p:pic>
        <p:nvPicPr>
          <p:cNvPr id="19" name="Picture 19" descr="A person wearing a purple shirt&#10;&#10;Description generated with very high confidence">
            <a:extLst>
              <a:ext uri="{FF2B5EF4-FFF2-40B4-BE49-F238E27FC236}">
                <a16:creationId xmlns:a16="http://schemas.microsoft.com/office/drawing/2014/main" xmlns="" id="{250014CA-F4BC-4CB1-A54E-F733216ADD24}"/>
              </a:ext>
            </a:extLst>
          </p:cNvPr>
          <p:cNvPicPr>
            <a:picLocks noChangeAspect="1"/>
          </p:cNvPicPr>
          <p:nvPr/>
        </p:nvPicPr>
        <p:blipFill>
          <a:blip r:embed="rId9"/>
          <a:stretch>
            <a:fillRect/>
          </a:stretch>
        </p:blipFill>
        <p:spPr>
          <a:xfrm>
            <a:off x="4694358" y="4641664"/>
            <a:ext cx="1928813" cy="1928813"/>
          </a:xfrm>
          <a:prstGeom prst="rect">
            <a:avLst/>
          </a:prstGeom>
        </p:spPr>
      </p:pic>
      <p:pic>
        <p:nvPicPr>
          <p:cNvPr id="4" name="Picture 5" descr="A person posing for the camera&#10;&#10;Description generated with very high confidence">
            <a:extLst>
              <a:ext uri="{FF2B5EF4-FFF2-40B4-BE49-F238E27FC236}">
                <a16:creationId xmlns:a16="http://schemas.microsoft.com/office/drawing/2014/main" xmlns="" id="{603B4236-57CA-459E-BA18-FA7F007D0C4F}"/>
              </a:ext>
            </a:extLst>
          </p:cNvPr>
          <p:cNvPicPr>
            <a:picLocks noChangeAspect="1"/>
          </p:cNvPicPr>
          <p:nvPr/>
        </p:nvPicPr>
        <p:blipFill>
          <a:blip r:embed="rId10"/>
          <a:stretch>
            <a:fillRect/>
          </a:stretch>
        </p:blipFill>
        <p:spPr>
          <a:xfrm>
            <a:off x="403457" y="2432518"/>
            <a:ext cx="1928813" cy="1928813"/>
          </a:xfrm>
          <a:prstGeom prst="rect">
            <a:avLst/>
          </a:prstGeom>
        </p:spPr>
      </p:pic>
      <p:pic>
        <p:nvPicPr>
          <p:cNvPr id="11" name="Picture 11" descr="A person smiling for the camera&#10;&#10;Description generated with very high confidence">
            <a:extLst>
              <a:ext uri="{FF2B5EF4-FFF2-40B4-BE49-F238E27FC236}">
                <a16:creationId xmlns:a16="http://schemas.microsoft.com/office/drawing/2014/main" xmlns="" id="{C11DF949-81F9-42A5-A5FD-62E54BC8282B}"/>
              </a:ext>
            </a:extLst>
          </p:cNvPr>
          <p:cNvPicPr>
            <a:picLocks noChangeAspect="1"/>
          </p:cNvPicPr>
          <p:nvPr/>
        </p:nvPicPr>
        <p:blipFill>
          <a:blip r:embed="rId11"/>
          <a:stretch>
            <a:fillRect/>
          </a:stretch>
        </p:blipFill>
        <p:spPr>
          <a:xfrm>
            <a:off x="2543592" y="249294"/>
            <a:ext cx="1928813" cy="1928813"/>
          </a:xfrm>
          <a:prstGeom prst="rect">
            <a:avLst/>
          </a:prstGeom>
        </p:spPr>
      </p:pic>
    </p:spTree>
    <p:extLst>
      <p:ext uri="{BB962C8B-B14F-4D97-AF65-F5344CB8AC3E}">
        <p14:creationId xmlns:p14="http://schemas.microsoft.com/office/powerpoint/2010/main" val="370797297"/>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p:txBody>
          <a:bodyPr>
            <a:normAutofit fontScale="90000"/>
          </a:bodyPr>
          <a:lstStyle/>
          <a:p>
            <a:r>
              <a:rPr lang="en-US" sz="4711" dirty="0">
                <a:latin typeface="Verdana"/>
                <a:ea typeface="Verdana"/>
                <a:cs typeface="Verdana"/>
              </a:rPr>
              <a:t/>
            </a:r>
            <a:br>
              <a:rPr lang="en-US" sz="4711" dirty="0">
                <a:latin typeface="Verdana"/>
                <a:ea typeface="Verdana"/>
                <a:cs typeface="Verdana"/>
              </a:rPr>
            </a:br>
            <a:r>
              <a:rPr lang="en-US" sz="4711" dirty="0">
                <a:solidFill>
                  <a:schemeClr val="bg2">
                    <a:lumMod val="50000"/>
                  </a:schemeClr>
                </a:solidFill>
                <a:latin typeface="Verdana"/>
                <a:ea typeface="Verdana"/>
                <a:cs typeface="Verdana"/>
              </a:rPr>
              <a:t>Manuel Ballesteros</a:t>
            </a:r>
            <a:br>
              <a:rPr lang="en-US" sz="4711" dirty="0">
                <a:solidFill>
                  <a:schemeClr val="bg2">
                    <a:lumMod val="50000"/>
                  </a:schemeClr>
                </a:solidFill>
                <a:latin typeface="Verdana"/>
                <a:ea typeface="Verdana"/>
                <a:cs typeface="Verdana"/>
              </a:rPr>
            </a:br>
            <a:r>
              <a:rPr lang="en-US" sz="4711" i="1" dirty="0">
                <a:solidFill>
                  <a:schemeClr val="bg2">
                    <a:lumMod val="50000"/>
                  </a:schemeClr>
                </a:solidFill>
                <a:latin typeface="Verdana"/>
                <a:ea typeface="Verdana"/>
                <a:cs typeface="Verdana"/>
              </a:rPr>
              <a:t>Chair</a:t>
            </a:r>
          </a:p>
          <a:p>
            <a:endParaRPr lang="en-US" sz="4711" dirty="0">
              <a:latin typeface="Verdana"/>
              <a:ea typeface="Verdana"/>
              <a:cs typeface="Verdana"/>
            </a:endParaRPr>
          </a:p>
        </p:txBody>
      </p:sp>
      <p:pic>
        <p:nvPicPr>
          <p:cNvPr id="17" name="Picture 17" descr="A close up of a person in a body of water&#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45112"/>
            <a:ext cx="3797954" cy="3811400"/>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000000">
                    <a:lumMod val="85000"/>
                    <a:lumOff val="15000"/>
                  </a:srgbClr>
                </a:solidFill>
                <a:latin typeface="Verdana"/>
                <a:ea typeface="Verdana"/>
                <a:cs typeface="Verdana"/>
                <a:sym typeface="Helvetica Light"/>
              </a:rPr>
              <a:t>m.ballesteros.carballo@ieee.org</a:t>
            </a:r>
          </a:p>
        </p:txBody>
      </p:sp>
    </p:spTree>
    <p:extLst>
      <p:ext uri="{BB962C8B-B14F-4D97-AF65-F5344CB8AC3E}">
        <p14:creationId xmlns:p14="http://schemas.microsoft.com/office/powerpoint/2010/main" val="285660572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p:txBody>
          <a:bodyPr>
            <a:normAutofit fontScale="90000"/>
          </a:bodyPr>
          <a:lstStyle/>
          <a:p>
            <a:r>
              <a:rPr lang="en-US" sz="4711" dirty="0">
                <a:latin typeface="Verdana"/>
                <a:ea typeface="Verdana"/>
                <a:cs typeface="Verdana"/>
              </a:rPr>
              <a:t/>
            </a:r>
            <a:br>
              <a:rPr lang="en-US" sz="4711" dirty="0">
                <a:latin typeface="Verdana"/>
                <a:ea typeface="Verdana"/>
                <a:cs typeface="Verdana"/>
              </a:rPr>
            </a:br>
            <a:r>
              <a:rPr lang="en-US" sz="4711" dirty="0">
                <a:solidFill>
                  <a:schemeClr val="tx1">
                    <a:lumMod val="85000"/>
                    <a:lumOff val="15000"/>
                  </a:schemeClr>
                </a:solidFill>
                <a:latin typeface="Verdana"/>
                <a:ea typeface="Verdana"/>
                <a:cs typeface="Verdana"/>
              </a:rPr>
              <a:t>Rubén Martinez</a:t>
            </a:r>
            <a:r>
              <a:rPr lang="en-US" sz="5203" dirty="0">
                <a:latin typeface="Verdana"/>
                <a:ea typeface="Verdana"/>
                <a:cs typeface="Verdana"/>
              </a:rPr>
              <a:t> </a:t>
            </a:r>
            <a:br>
              <a:rPr lang="en-US" sz="5203" dirty="0">
                <a:latin typeface="Verdana"/>
                <a:ea typeface="Verdana"/>
                <a:cs typeface="Verdana"/>
              </a:rPr>
            </a:br>
            <a:r>
              <a:rPr lang="en-US" sz="4711" i="1" dirty="0">
                <a:solidFill>
                  <a:schemeClr val="bg2">
                    <a:lumMod val="50000"/>
                  </a:schemeClr>
                </a:solidFill>
                <a:latin typeface="Verdana"/>
                <a:ea typeface="Verdana"/>
                <a:cs typeface="Verdana"/>
              </a:rPr>
              <a:t>Vice-Chair</a:t>
            </a:r>
          </a:p>
          <a:p>
            <a:endParaRPr lang="en-US" sz="4711" dirty="0">
              <a:latin typeface="Verdana"/>
              <a:ea typeface="Verdana"/>
              <a:cs typeface="Verdana"/>
            </a:endParaRPr>
          </a:p>
        </p:txBody>
      </p:sp>
      <p:pic>
        <p:nvPicPr>
          <p:cNvPr id="17" name="Picture 17" descr="A person looking at the camera&#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51835"/>
            <a:ext cx="3797954" cy="3797954"/>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000000">
                    <a:lumMod val="85000"/>
                    <a:lumOff val="15000"/>
                  </a:srgbClr>
                </a:solidFill>
                <a:latin typeface="Verdana"/>
                <a:ea typeface="Verdana"/>
                <a:cs typeface="Verdana"/>
                <a:sym typeface="Helvetica Light"/>
              </a:rPr>
              <a:t>ruben.martinez@upct.es</a:t>
            </a:r>
            <a:endParaRPr lang="en-US" sz="2531" kern="0" dirty="0">
              <a:solidFill>
                <a:srgbClr val="000000">
                  <a:lumMod val="85000"/>
                  <a:lumOff val="15000"/>
                </a:srgbClr>
              </a:solidFill>
              <a:latin typeface="Helvetica Light"/>
              <a:sym typeface="Helvetica Light"/>
            </a:endParaRPr>
          </a:p>
        </p:txBody>
      </p:sp>
    </p:spTree>
    <p:extLst>
      <p:ext uri="{BB962C8B-B14F-4D97-AF65-F5344CB8AC3E}">
        <p14:creationId xmlns:p14="http://schemas.microsoft.com/office/powerpoint/2010/main" val="3833682946"/>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p:txBody>
          <a:bodyPr>
            <a:normAutofit fontScale="90000"/>
          </a:bodyPr>
          <a:lstStyle/>
          <a:p>
            <a:r>
              <a:rPr lang="en-US" sz="4711" dirty="0">
                <a:latin typeface="Verdana"/>
                <a:ea typeface="Verdana"/>
                <a:cs typeface="Verdana"/>
              </a:rPr>
              <a:t/>
            </a:r>
            <a:br>
              <a:rPr lang="en-US" sz="4711" dirty="0">
                <a:latin typeface="Verdana"/>
                <a:ea typeface="Verdana"/>
                <a:cs typeface="Verdana"/>
              </a:rPr>
            </a:br>
            <a:r>
              <a:rPr lang="en-US" sz="4711" dirty="0">
                <a:solidFill>
                  <a:schemeClr val="tx1">
                    <a:lumMod val="85000"/>
                    <a:lumOff val="15000"/>
                  </a:schemeClr>
                </a:solidFill>
                <a:latin typeface="Verdana"/>
                <a:ea typeface="Verdana"/>
                <a:cs typeface="Verdana"/>
              </a:rPr>
              <a:t>Jesus Rodriguez </a:t>
            </a:r>
            <a:r>
              <a:rPr lang="en-US" sz="4711" dirty="0" err="1">
                <a:solidFill>
                  <a:schemeClr val="tx1">
                    <a:lumMod val="85000"/>
                    <a:lumOff val="15000"/>
                  </a:schemeClr>
                </a:solidFill>
                <a:latin typeface="Verdana"/>
                <a:ea typeface="Verdana"/>
                <a:cs typeface="Verdana"/>
              </a:rPr>
              <a:t>Venzal</a:t>
            </a:r>
            <a:r>
              <a:rPr lang="en-US" sz="5203" dirty="0">
                <a:latin typeface="Verdana"/>
                <a:ea typeface="Verdana"/>
                <a:cs typeface="Verdana"/>
              </a:rPr>
              <a:t> </a:t>
            </a:r>
            <a:br>
              <a:rPr lang="en-US" sz="5203" dirty="0">
                <a:latin typeface="Verdana"/>
                <a:ea typeface="Verdana"/>
                <a:cs typeface="Verdana"/>
              </a:rPr>
            </a:br>
            <a:r>
              <a:rPr lang="en-US" sz="4711" i="1" dirty="0">
                <a:solidFill>
                  <a:schemeClr val="bg2">
                    <a:lumMod val="50000"/>
                  </a:schemeClr>
                </a:solidFill>
                <a:latin typeface="Verdana"/>
                <a:ea typeface="Verdana"/>
                <a:cs typeface="Verdana"/>
              </a:rPr>
              <a:t>Treasurer</a:t>
            </a:r>
            <a:endParaRPr lang="en-US" dirty="0">
              <a:solidFill>
                <a:schemeClr val="bg2">
                  <a:lumMod val="50000"/>
                </a:schemeClr>
              </a:solidFill>
            </a:endParaRPr>
          </a:p>
          <a:p>
            <a:endParaRPr lang="en-US" sz="4711" dirty="0">
              <a:latin typeface="Verdana"/>
              <a:ea typeface="Verdana"/>
              <a:cs typeface="Verdana"/>
            </a:endParaRPr>
          </a:p>
        </p:txBody>
      </p:sp>
      <p:pic>
        <p:nvPicPr>
          <p:cNvPr id="17" name="Picture 17" descr="A close up of a person smiling for the camera&#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51835"/>
            <a:ext cx="3797954" cy="3797954"/>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000000">
                    <a:lumMod val="85000"/>
                    <a:lumOff val="15000"/>
                  </a:srgbClr>
                </a:solidFill>
                <a:latin typeface="Verdana"/>
                <a:ea typeface="Verdana"/>
                <a:cs typeface="Verdana"/>
                <a:sym typeface="Helvetica Light"/>
              </a:rPr>
              <a:t>jrvenzal@ieee.org</a:t>
            </a:r>
          </a:p>
        </p:txBody>
      </p:sp>
    </p:spTree>
    <p:extLst>
      <p:ext uri="{BB962C8B-B14F-4D97-AF65-F5344CB8AC3E}">
        <p14:creationId xmlns:p14="http://schemas.microsoft.com/office/powerpoint/2010/main" val="433896179"/>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p:txBody>
          <a:bodyPr>
            <a:normAutofit fontScale="90000"/>
          </a:bodyPr>
          <a:lstStyle/>
          <a:p>
            <a:r>
              <a:rPr lang="en-US" sz="4711" dirty="0">
                <a:latin typeface="Verdana"/>
                <a:ea typeface="Verdana"/>
                <a:cs typeface="Verdana"/>
              </a:rPr>
              <a:t/>
            </a:r>
            <a:br>
              <a:rPr lang="en-US" sz="4711" dirty="0">
                <a:latin typeface="Verdana"/>
                <a:ea typeface="Verdana"/>
                <a:cs typeface="Verdana"/>
              </a:rPr>
            </a:br>
            <a:r>
              <a:rPr lang="en-US" sz="4711" dirty="0">
                <a:solidFill>
                  <a:schemeClr val="bg2">
                    <a:lumMod val="50000"/>
                  </a:schemeClr>
                </a:solidFill>
                <a:latin typeface="Verdana"/>
                <a:ea typeface="Verdana"/>
                <a:cs typeface="Verdana"/>
              </a:rPr>
              <a:t>Arturo Medina Merino</a:t>
            </a:r>
            <a:br>
              <a:rPr lang="en-US" sz="4711" dirty="0">
                <a:solidFill>
                  <a:schemeClr val="bg2">
                    <a:lumMod val="50000"/>
                  </a:schemeClr>
                </a:solidFill>
                <a:latin typeface="Verdana"/>
                <a:ea typeface="Verdana"/>
                <a:cs typeface="Verdana"/>
              </a:rPr>
            </a:br>
            <a:r>
              <a:rPr lang="en-US" sz="4711" i="1" dirty="0">
                <a:solidFill>
                  <a:schemeClr val="bg2">
                    <a:lumMod val="50000"/>
                  </a:schemeClr>
                </a:solidFill>
                <a:latin typeface="Verdana"/>
                <a:ea typeface="Verdana"/>
                <a:cs typeface="Verdana"/>
              </a:rPr>
              <a:t>Secretary</a:t>
            </a:r>
          </a:p>
          <a:p>
            <a:endParaRPr lang="en-US" sz="4711" dirty="0">
              <a:latin typeface="Verdana"/>
              <a:ea typeface="Verdana"/>
              <a:cs typeface="Verdana"/>
            </a:endParaRPr>
          </a:p>
        </p:txBody>
      </p:sp>
      <p:pic>
        <p:nvPicPr>
          <p:cNvPr id="17" name="Picture 17" descr="A person posing for the camera&#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51835"/>
            <a:ext cx="3797954" cy="3797954"/>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000000">
                    <a:lumMod val="85000"/>
                    <a:lumOff val="15000"/>
                  </a:srgbClr>
                </a:solidFill>
                <a:latin typeface="Verdana"/>
                <a:ea typeface="Verdana"/>
                <a:cs typeface="Verdana"/>
                <a:sym typeface="Helvetica Light"/>
              </a:rPr>
              <a:t>arturomedina@ieee.org</a:t>
            </a:r>
          </a:p>
        </p:txBody>
      </p:sp>
    </p:spTree>
    <p:extLst>
      <p:ext uri="{BB962C8B-B14F-4D97-AF65-F5344CB8AC3E}">
        <p14:creationId xmlns:p14="http://schemas.microsoft.com/office/powerpoint/2010/main" val="2531884069"/>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a:xfrm>
            <a:off x="320104" y="312539"/>
            <a:ext cx="8490346" cy="1518047"/>
          </a:xfrm>
        </p:spPr>
        <p:txBody>
          <a:bodyPr>
            <a:normAutofit fontScale="90000"/>
          </a:bodyPr>
          <a:lstStyle/>
          <a:p>
            <a:r>
              <a:rPr lang="en-US" sz="4711" dirty="0">
                <a:latin typeface="Verdana"/>
                <a:ea typeface="Verdana"/>
                <a:cs typeface="Verdana"/>
              </a:rPr>
              <a:t/>
            </a:r>
            <a:br>
              <a:rPr lang="en-US" sz="4711" dirty="0">
                <a:latin typeface="Verdana"/>
                <a:ea typeface="Verdana"/>
                <a:cs typeface="Verdana"/>
              </a:rPr>
            </a:br>
            <a:r>
              <a:rPr lang="en-US" sz="5203" dirty="0">
                <a:latin typeface="Verdana"/>
                <a:ea typeface="Verdana"/>
                <a:cs typeface="Verdana"/>
              </a:rPr>
              <a:t>Emilio Gomez </a:t>
            </a:r>
            <a:r>
              <a:rPr lang="en-US" sz="5203" dirty="0" err="1">
                <a:latin typeface="Verdana"/>
                <a:ea typeface="Verdana"/>
                <a:cs typeface="Verdana"/>
              </a:rPr>
              <a:t>Mansilla</a:t>
            </a:r>
            <a:r>
              <a:rPr lang="en-US" sz="4711" dirty="0">
                <a:solidFill>
                  <a:schemeClr val="bg2">
                    <a:lumMod val="50000"/>
                  </a:schemeClr>
                </a:solidFill>
                <a:latin typeface="Verdana"/>
                <a:ea typeface="Verdana"/>
                <a:cs typeface="Verdana"/>
              </a:rPr>
              <a:t> </a:t>
            </a:r>
            <a:br>
              <a:rPr lang="en-US" sz="4711" dirty="0">
                <a:solidFill>
                  <a:schemeClr val="bg2">
                    <a:lumMod val="50000"/>
                  </a:schemeClr>
                </a:solidFill>
                <a:latin typeface="Verdana"/>
                <a:ea typeface="Verdana"/>
                <a:cs typeface="Verdana"/>
              </a:rPr>
            </a:br>
            <a:r>
              <a:rPr lang="en-US" sz="4711" i="1" dirty="0">
                <a:solidFill>
                  <a:schemeClr val="bg2">
                    <a:lumMod val="50000"/>
                  </a:schemeClr>
                </a:solidFill>
                <a:latin typeface="Verdana"/>
                <a:ea typeface="Verdana"/>
                <a:cs typeface="Verdana"/>
              </a:rPr>
              <a:t>Action for Industry Program</a:t>
            </a:r>
            <a:endParaRPr lang="en-US" sz="4711" i="1" dirty="0" err="1">
              <a:solidFill>
                <a:schemeClr val="bg2">
                  <a:lumMod val="50000"/>
                </a:schemeClr>
              </a:solidFill>
              <a:latin typeface="Verdana"/>
              <a:ea typeface="Verdana"/>
              <a:cs typeface="Verdana"/>
            </a:endParaRPr>
          </a:p>
          <a:p>
            <a:endParaRPr lang="en-US" sz="4711" dirty="0">
              <a:latin typeface="Verdana"/>
              <a:ea typeface="Verdana"/>
              <a:cs typeface="Verdana"/>
            </a:endParaRPr>
          </a:p>
        </p:txBody>
      </p:sp>
      <p:pic>
        <p:nvPicPr>
          <p:cNvPr id="17" name="Picture 17" descr="A person wearing sunglasses&#10;&#10;Description generated with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51835"/>
            <a:ext cx="3797954" cy="3797954"/>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000000">
                    <a:lumMod val="85000"/>
                    <a:lumOff val="15000"/>
                  </a:srgbClr>
                </a:solidFill>
                <a:latin typeface="Verdana"/>
                <a:ea typeface="Verdana"/>
                <a:cs typeface="Verdana"/>
                <a:sym typeface="Helvetica Light"/>
              </a:rPr>
              <a:t>Under the radar</a:t>
            </a:r>
          </a:p>
        </p:txBody>
      </p:sp>
    </p:spTree>
    <p:extLst>
      <p:ext uri="{BB962C8B-B14F-4D97-AF65-F5344CB8AC3E}">
        <p14:creationId xmlns:p14="http://schemas.microsoft.com/office/powerpoint/2010/main" val="1181342251"/>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p:txBody>
          <a:bodyPr>
            <a:normAutofit fontScale="90000"/>
          </a:bodyPr>
          <a:lstStyle/>
          <a:p>
            <a:r>
              <a:rPr lang="en-US" sz="4711" dirty="0">
                <a:latin typeface="Verdana"/>
                <a:ea typeface="Verdana"/>
                <a:cs typeface="Verdana"/>
              </a:rPr>
              <a:t/>
            </a:r>
            <a:br>
              <a:rPr lang="en-US" sz="4711" dirty="0">
                <a:latin typeface="Verdana"/>
                <a:ea typeface="Verdana"/>
                <a:cs typeface="Verdana"/>
              </a:rPr>
            </a:br>
            <a:r>
              <a:rPr lang="en-US" sz="4711" dirty="0">
                <a:solidFill>
                  <a:schemeClr val="bg2">
                    <a:lumMod val="50000"/>
                  </a:schemeClr>
                </a:solidFill>
                <a:latin typeface="Verdana"/>
                <a:ea typeface="Verdana"/>
                <a:cs typeface="Verdana"/>
              </a:rPr>
              <a:t>Juan Emilio Zurita</a:t>
            </a:r>
            <a:br>
              <a:rPr lang="en-US" sz="4711" dirty="0">
                <a:solidFill>
                  <a:schemeClr val="bg2">
                    <a:lumMod val="50000"/>
                  </a:schemeClr>
                </a:solidFill>
                <a:latin typeface="Verdana"/>
                <a:ea typeface="Verdana"/>
                <a:cs typeface="Verdana"/>
              </a:rPr>
            </a:br>
            <a:r>
              <a:rPr lang="en-US" sz="4711" i="1" dirty="0" err="1">
                <a:solidFill>
                  <a:schemeClr val="bg2">
                    <a:lumMod val="50000"/>
                  </a:schemeClr>
                </a:solidFill>
                <a:latin typeface="Verdana"/>
                <a:ea typeface="Verdana"/>
                <a:cs typeface="Verdana"/>
              </a:rPr>
              <a:t>uVolunteering</a:t>
            </a:r>
            <a:r>
              <a:rPr lang="en-US" sz="4711" i="1" dirty="0">
                <a:solidFill>
                  <a:schemeClr val="bg2">
                    <a:lumMod val="50000"/>
                  </a:schemeClr>
                </a:solidFill>
                <a:latin typeface="Verdana"/>
                <a:ea typeface="Verdana"/>
                <a:cs typeface="Verdana"/>
              </a:rPr>
              <a:t> Program</a:t>
            </a:r>
            <a:endParaRPr lang="en-US" sz="4711" i="1" dirty="0" err="1">
              <a:solidFill>
                <a:schemeClr val="bg2">
                  <a:lumMod val="50000"/>
                </a:schemeClr>
              </a:solidFill>
              <a:latin typeface="Verdana"/>
              <a:ea typeface="Verdana"/>
              <a:cs typeface="Verdana"/>
            </a:endParaRPr>
          </a:p>
          <a:p>
            <a:endParaRPr lang="en-US" sz="4711" dirty="0">
              <a:latin typeface="Verdana"/>
              <a:ea typeface="Verdana"/>
              <a:cs typeface="Verdana"/>
            </a:endParaRPr>
          </a:p>
        </p:txBody>
      </p:sp>
      <p:pic>
        <p:nvPicPr>
          <p:cNvPr id="17" name="Picture 17" descr="A picture containing person, indoor, man, holding&#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51835"/>
            <a:ext cx="3797954" cy="3797954"/>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000000">
                    <a:lumMod val="85000"/>
                    <a:lumOff val="15000"/>
                  </a:srgbClr>
                </a:solidFill>
                <a:latin typeface="Verdana"/>
                <a:ea typeface="Verdana"/>
                <a:cs typeface="Verdana"/>
                <a:sym typeface="Helvetica Light"/>
              </a:rPr>
              <a:t>juanezm@ieee.org</a:t>
            </a:r>
            <a:endParaRPr lang="en-US" sz="2531" kern="0">
              <a:solidFill>
                <a:srgbClr val="000000">
                  <a:lumMod val="85000"/>
                  <a:lumOff val="15000"/>
                </a:srgbClr>
              </a:solidFill>
              <a:latin typeface="Helvetica Light"/>
              <a:sym typeface="Helvetica Light"/>
            </a:endParaRPr>
          </a:p>
        </p:txBody>
      </p:sp>
    </p:spTree>
    <p:extLst>
      <p:ext uri="{BB962C8B-B14F-4D97-AF65-F5344CB8AC3E}">
        <p14:creationId xmlns:p14="http://schemas.microsoft.com/office/powerpoint/2010/main" val="977625437"/>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p:txBody>
          <a:bodyPr>
            <a:normAutofit fontScale="90000"/>
          </a:bodyPr>
          <a:lstStyle/>
          <a:p>
            <a:r>
              <a:rPr lang="en-US" sz="4711" dirty="0">
                <a:solidFill>
                  <a:schemeClr val="tx1">
                    <a:lumMod val="85000"/>
                    <a:lumOff val="15000"/>
                  </a:schemeClr>
                </a:solidFill>
                <a:latin typeface="Verdana"/>
                <a:ea typeface="Verdana"/>
                <a:cs typeface="Verdana"/>
              </a:rPr>
              <a:t/>
            </a:r>
            <a:br>
              <a:rPr lang="en-US" sz="4711" dirty="0">
                <a:solidFill>
                  <a:schemeClr val="tx1">
                    <a:lumMod val="85000"/>
                    <a:lumOff val="15000"/>
                  </a:schemeClr>
                </a:solidFill>
                <a:latin typeface="Verdana"/>
                <a:ea typeface="Verdana"/>
                <a:cs typeface="Verdana"/>
              </a:rPr>
            </a:br>
            <a:r>
              <a:rPr lang="en-US" sz="4711" dirty="0">
                <a:solidFill>
                  <a:schemeClr val="tx1">
                    <a:lumMod val="85000"/>
                    <a:lumOff val="15000"/>
                  </a:schemeClr>
                </a:solidFill>
                <a:latin typeface="Verdana"/>
                <a:ea typeface="Verdana"/>
                <a:cs typeface="Verdana"/>
              </a:rPr>
              <a:t>Brayan Stiven Zapata</a:t>
            </a:r>
            <a:br>
              <a:rPr lang="en-US" sz="4711" dirty="0">
                <a:solidFill>
                  <a:schemeClr val="tx1">
                    <a:lumMod val="85000"/>
                    <a:lumOff val="15000"/>
                  </a:schemeClr>
                </a:solidFill>
                <a:latin typeface="Verdana"/>
                <a:ea typeface="Verdana"/>
                <a:cs typeface="Verdana"/>
              </a:rPr>
            </a:br>
            <a:r>
              <a:rPr lang="en-US" sz="4711" i="1" dirty="0">
                <a:solidFill>
                  <a:schemeClr val="tx1">
                    <a:lumMod val="85000"/>
                    <a:lumOff val="15000"/>
                  </a:schemeClr>
                </a:solidFill>
                <a:latin typeface="Verdana"/>
                <a:ea typeface="Verdana"/>
                <a:cs typeface="Verdana"/>
              </a:rPr>
              <a:t>SWYP 2019 Advisor</a:t>
            </a:r>
          </a:p>
          <a:p>
            <a:endParaRPr lang="en-US" sz="4711" dirty="0">
              <a:latin typeface="Verdana"/>
              <a:ea typeface="Verdana"/>
              <a:cs typeface="Verdana"/>
            </a:endParaRPr>
          </a:p>
        </p:txBody>
      </p:sp>
      <p:pic>
        <p:nvPicPr>
          <p:cNvPr id="17" name="Picture 17" descr="A person wearing a purple shirt&#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51835"/>
            <a:ext cx="3797954" cy="3797954"/>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000000">
                    <a:lumMod val="85000"/>
                    <a:lumOff val="15000"/>
                  </a:srgbClr>
                </a:solidFill>
                <a:latin typeface="Verdana"/>
                <a:ea typeface="Verdana"/>
                <a:cs typeface="Verdana"/>
                <a:sym typeface="Helvetica Light"/>
              </a:rPr>
              <a:t>m.ballesteros.carballo@ieee.org</a:t>
            </a:r>
          </a:p>
        </p:txBody>
      </p:sp>
    </p:spTree>
    <p:extLst>
      <p:ext uri="{BB962C8B-B14F-4D97-AF65-F5344CB8AC3E}">
        <p14:creationId xmlns:p14="http://schemas.microsoft.com/office/powerpoint/2010/main" val="1888850621"/>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a:t>Manu</a:t>
            </a:r>
          </a:p>
        </p:txBody>
      </p:sp>
      <p:sp>
        <p:nvSpPr>
          <p:cNvPr id="3" name="2 Marcador de contenido"/>
          <p:cNvSpPr>
            <a:spLocks noGrp="1"/>
          </p:cNvSpPr>
          <p:nvPr>
            <p:ph idx="1"/>
          </p:nvPr>
        </p:nvSpPr>
        <p:spPr/>
        <p:txBody>
          <a:bodyPr/>
          <a:lstStyle/>
          <a:p>
            <a:endParaRPr lang="es-ES"/>
          </a:p>
        </p:txBody>
      </p:sp>
      <p:pic>
        <p:nvPicPr>
          <p:cNvPr id="4" name="Picture 2" descr="C:\Users\IGEE\Downloads\Presentation_Manuel_Ballesteros_YP_Spain.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2340" r="8729" b="6325"/>
          <a:stretch/>
        </p:blipFill>
        <p:spPr bwMode="auto">
          <a:xfrm>
            <a:off x="-19050" y="0"/>
            <a:ext cx="9163050" cy="6877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08816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p:txBody>
          <a:bodyPr>
            <a:normAutofit fontScale="90000"/>
          </a:bodyPr>
          <a:lstStyle/>
          <a:p>
            <a:r>
              <a:rPr lang="en-US" sz="4711" dirty="0">
                <a:latin typeface="Verdana"/>
                <a:ea typeface="Verdana"/>
                <a:cs typeface="Verdana"/>
              </a:rPr>
              <a:t/>
            </a:r>
            <a:br>
              <a:rPr lang="en-US" sz="4711" dirty="0">
                <a:latin typeface="Verdana"/>
                <a:ea typeface="Verdana"/>
                <a:cs typeface="Verdana"/>
              </a:rPr>
            </a:br>
            <a:r>
              <a:rPr lang="en-US" sz="4711" dirty="0">
                <a:solidFill>
                  <a:schemeClr val="bg2">
                    <a:lumMod val="50000"/>
                  </a:schemeClr>
                </a:solidFill>
                <a:latin typeface="Verdana"/>
                <a:ea typeface="Verdana"/>
                <a:cs typeface="Verdana"/>
              </a:rPr>
              <a:t>Miguel </a:t>
            </a:r>
            <a:r>
              <a:rPr lang="en-US" sz="4711" dirty="0" err="1">
                <a:solidFill>
                  <a:schemeClr val="bg2">
                    <a:lumMod val="50000"/>
                  </a:schemeClr>
                </a:solidFill>
                <a:latin typeface="Verdana"/>
                <a:ea typeface="Verdana"/>
                <a:cs typeface="Verdana"/>
              </a:rPr>
              <a:t>Merelo</a:t>
            </a:r>
            <a:r>
              <a:rPr lang="en-US" sz="4711" dirty="0">
                <a:solidFill>
                  <a:schemeClr val="bg2">
                    <a:lumMod val="50000"/>
                  </a:schemeClr>
                </a:solidFill>
                <a:latin typeface="Verdana"/>
                <a:ea typeface="Verdana"/>
                <a:cs typeface="Verdana"/>
              </a:rPr>
              <a:t/>
            </a:r>
            <a:br>
              <a:rPr lang="en-US" sz="4711" dirty="0">
                <a:solidFill>
                  <a:schemeClr val="bg2">
                    <a:lumMod val="50000"/>
                  </a:schemeClr>
                </a:solidFill>
                <a:latin typeface="Verdana"/>
                <a:ea typeface="Verdana"/>
                <a:cs typeface="Verdana"/>
              </a:rPr>
            </a:br>
            <a:r>
              <a:rPr lang="en-US" sz="4711" i="1" dirty="0">
                <a:solidFill>
                  <a:schemeClr val="tx1">
                    <a:lumMod val="85000"/>
                    <a:lumOff val="15000"/>
                  </a:schemeClr>
                </a:solidFill>
                <a:latin typeface="Verdana"/>
                <a:ea typeface="Verdana"/>
                <a:cs typeface="Verdana"/>
              </a:rPr>
              <a:t>Community Manager</a:t>
            </a:r>
          </a:p>
          <a:p>
            <a:endParaRPr lang="en-US" sz="4711" dirty="0">
              <a:latin typeface="Verdana"/>
              <a:ea typeface="Verdana"/>
              <a:cs typeface="Verdana"/>
            </a:endParaRPr>
          </a:p>
        </p:txBody>
      </p:sp>
      <p:pic>
        <p:nvPicPr>
          <p:cNvPr id="17" name="Picture 17" descr="A person looking at the camera&#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51835"/>
            <a:ext cx="3797954" cy="3797954"/>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000000">
                    <a:lumMod val="85000"/>
                    <a:lumOff val="15000"/>
                  </a:srgbClr>
                </a:solidFill>
                <a:latin typeface="Verdana"/>
                <a:ea typeface="Verdana"/>
                <a:cs typeface="Verdana"/>
                <a:sym typeface="Helvetica Light"/>
              </a:rPr>
              <a:t>merelo.miguel@ieee.org</a:t>
            </a:r>
            <a:endParaRPr lang="en-US" sz="2531" kern="0">
              <a:solidFill>
                <a:srgbClr val="000000">
                  <a:lumMod val="85000"/>
                  <a:lumOff val="15000"/>
                </a:srgbClr>
              </a:solidFill>
              <a:latin typeface="Helvetica Light"/>
              <a:sym typeface="Helvetica Light"/>
            </a:endParaRPr>
          </a:p>
        </p:txBody>
      </p:sp>
    </p:spTree>
    <p:extLst>
      <p:ext uri="{BB962C8B-B14F-4D97-AF65-F5344CB8AC3E}">
        <p14:creationId xmlns:p14="http://schemas.microsoft.com/office/powerpoint/2010/main" val="2442052766"/>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p:txBody>
          <a:bodyPr>
            <a:normAutofit fontScale="90000"/>
          </a:bodyPr>
          <a:lstStyle/>
          <a:p>
            <a:r>
              <a:rPr lang="en-US" sz="4711" dirty="0">
                <a:latin typeface="Verdana"/>
                <a:ea typeface="Verdana"/>
                <a:cs typeface="Verdana"/>
              </a:rPr>
              <a:t/>
            </a:r>
            <a:br>
              <a:rPr lang="en-US" sz="4711" dirty="0">
                <a:latin typeface="Verdana"/>
                <a:ea typeface="Verdana"/>
                <a:cs typeface="Verdana"/>
              </a:rPr>
            </a:br>
            <a:r>
              <a:rPr lang="en-US" sz="4711" dirty="0">
                <a:solidFill>
                  <a:schemeClr val="bg2">
                    <a:lumMod val="50000"/>
                  </a:schemeClr>
                </a:solidFill>
                <a:latin typeface="Verdana"/>
                <a:ea typeface="Verdana"/>
                <a:cs typeface="Verdana"/>
              </a:rPr>
              <a:t>Andrés Montes</a:t>
            </a:r>
            <a:br>
              <a:rPr lang="en-US" sz="4711" dirty="0">
                <a:solidFill>
                  <a:schemeClr val="bg2">
                    <a:lumMod val="50000"/>
                  </a:schemeClr>
                </a:solidFill>
                <a:latin typeface="Verdana"/>
                <a:ea typeface="Verdana"/>
                <a:cs typeface="Verdana"/>
              </a:rPr>
            </a:br>
            <a:r>
              <a:rPr lang="en-US" sz="4711" i="1" dirty="0">
                <a:solidFill>
                  <a:schemeClr val="bg2">
                    <a:lumMod val="50000"/>
                  </a:schemeClr>
                </a:solidFill>
                <a:latin typeface="Verdana"/>
                <a:ea typeface="Verdana"/>
                <a:cs typeface="Verdana"/>
              </a:rPr>
              <a:t>Student Branches</a:t>
            </a:r>
            <a:r>
              <a:rPr lang="en-US" sz="4711" dirty="0">
                <a:solidFill>
                  <a:schemeClr val="bg2">
                    <a:lumMod val="50000"/>
                  </a:schemeClr>
                </a:solidFill>
                <a:latin typeface="Verdana"/>
                <a:ea typeface="Verdana"/>
                <a:cs typeface="Verdana"/>
              </a:rPr>
              <a:t> </a:t>
            </a:r>
            <a:endParaRPr lang="en-US" sz="4711" i="1">
              <a:solidFill>
                <a:schemeClr val="bg2">
                  <a:lumMod val="50000"/>
                </a:schemeClr>
              </a:solidFill>
              <a:latin typeface="Verdana"/>
              <a:ea typeface="Verdana"/>
              <a:cs typeface="Verdana"/>
            </a:endParaRPr>
          </a:p>
          <a:p>
            <a:endParaRPr lang="en-US" sz="4711" dirty="0">
              <a:latin typeface="Verdana"/>
              <a:ea typeface="Verdana"/>
              <a:cs typeface="Verdana"/>
            </a:endParaRPr>
          </a:p>
        </p:txBody>
      </p:sp>
      <p:pic>
        <p:nvPicPr>
          <p:cNvPr id="17" name="Picture 17" descr="A person smiling for the camera&#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51835"/>
            <a:ext cx="3797954" cy="3797954"/>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535353">
                    <a:lumMod val="75000"/>
                  </a:srgbClr>
                </a:solidFill>
                <a:latin typeface="Verdana"/>
                <a:ea typeface="Verdana"/>
                <a:cs typeface="Verdana"/>
                <a:sym typeface="Helvetica Light"/>
              </a:rPr>
              <a:t>andres.montes.es@ieee.org</a:t>
            </a:r>
            <a:endParaRPr lang="en-US" sz="2531" kern="0" dirty="0">
              <a:solidFill>
                <a:srgbClr val="535353">
                  <a:lumMod val="75000"/>
                </a:srgbClr>
              </a:solidFill>
              <a:latin typeface="Helvetica Light"/>
              <a:sym typeface="Helvetica Light"/>
            </a:endParaRPr>
          </a:p>
        </p:txBody>
      </p:sp>
    </p:spTree>
    <p:extLst>
      <p:ext uri="{BB962C8B-B14F-4D97-AF65-F5344CB8AC3E}">
        <p14:creationId xmlns:p14="http://schemas.microsoft.com/office/powerpoint/2010/main" val="2650756790"/>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92D05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AD2A95-CB04-48AB-8A52-EDCB158FB7D8}"/>
              </a:ext>
            </a:extLst>
          </p:cNvPr>
          <p:cNvSpPr>
            <a:spLocks noGrp="1"/>
          </p:cNvSpPr>
          <p:nvPr>
            <p:ph type="title"/>
          </p:nvPr>
        </p:nvSpPr>
        <p:spPr/>
        <p:txBody>
          <a:bodyPr>
            <a:normAutofit fontScale="90000"/>
          </a:bodyPr>
          <a:lstStyle/>
          <a:p>
            <a:r>
              <a:rPr lang="en-US" sz="4711" dirty="0">
                <a:latin typeface="Verdana"/>
                <a:ea typeface="Verdana"/>
                <a:cs typeface="Verdana"/>
              </a:rPr>
              <a:t/>
            </a:r>
            <a:br>
              <a:rPr lang="en-US" sz="4711" dirty="0">
                <a:latin typeface="Verdana"/>
                <a:ea typeface="Verdana"/>
                <a:cs typeface="Verdana"/>
              </a:rPr>
            </a:br>
            <a:r>
              <a:rPr lang="en-US" sz="4711" dirty="0">
                <a:solidFill>
                  <a:schemeClr val="bg2">
                    <a:lumMod val="50000"/>
                  </a:schemeClr>
                </a:solidFill>
                <a:latin typeface="Verdana"/>
                <a:ea typeface="Verdana"/>
                <a:cs typeface="Verdana"/>
              </a:rPr>
              <a:t>Ramón </a:t>
            </a:r>
            <a:r>
              <a:rPr lang="en-US" sz="4711" dirty="0" err="1">
                <a:solidFill>
                  <a:schemeClr val="bg2">
                    <a:lumMod val="50000"/>
                  </a:schemeClr>
                </a:solidFill>
                <a:latin typeface="Verdana"/>
                <a:ea typeface="Verdana"/>
                <a:cs typeface="Verdana"/>
              </a:rPr>
              <a:t>Medrán</a:t>
            </a:r>
            <a:r>
              <a:rPr lang="en-US" sz="4711" dirty="0">
                <a:solidFill>
                  <a:schemeClr val="bg2">
                    <a:lumMod val="50000"/>
                  </a:schemeClr>
                </a:solidFill>
                <a:latin typeface="Verdana"/>
                <a:ea typeface="Verdana"/>
                <a:cs typeface="Verdana"/>
              </a:rPr>
              <a:t> </a:t>
            </a:r>
            <a:r>
              <a:rPr lang="en-US" sz="4711" dirty="0" err="1">
                <a:solidFill>
                  <a:schemeClr val="bg2">
                    <a:lumMod val="50000"/>
                  </a:schemeClr>
                </a:solidFill>
                <a:latin typeface="Verdana"/>
                <a:ea typeface="Verdana"/>
                <a:cs typeface="Verdana"/>
              </a:rPr>
              <a:t>Medrán</a:t>
            </a:r>
            <a:r>
              <a:rPr lang="en-US" sz="4711" dirty="0">
                <a:solidFill>
                  <a:schemeClr val="bg2">
                    <a:lumMod val="50000"/>
                  </a:schemeClr>
                </a:solidFill>
                <a:latin typeface="Verdana"/>
                <a:ea typeface="Verdana"/>
                <a:cs typeface="Verdana"/>
              </a:rPr>
              <a:t/>
            </a:r>
            <a:br>
              <a:rPr lang="en-US" sz="4711" dirty="0">
                <a:solidFill>
                  <a:schemeClr val="bg2">
                    <a:lumMod val="50000"/>
                  </a:schemeClr>
                </a:solidFill>
                <a:latin typeface="Verdana"/>
                <a:ea typeface="Verdana"/>
                <a:cs typeface="Verdana"/>
              </a:rPr>
            </a:br>
            <a:r>
              <a:rPr lang="en-US" sz="4711" i="1" dirty="0">
                <a:solidFill>
                  <a:schemeClr val="bg2">
                    <a:lumMod val="50000"/>
                  </a:schemeClr>
                </a:solidFill>
                <a:latin typeface="Verdana"/>
                <a:ea typeface="Verdana"/>
                <a:cs typeface="Verdana"/>
              </a:rPr>
              <a:t>Documentation</a:t>
            </a:r>
            <a:r>
              <a:rPr lang="en-US" sz="4711" dirty="0">
                <a:solidFill>
                  <a:schemeClr val="bg2">
                    <a:lumMod val="50000"/>
                  </a:schemeClr>
                </a:solidFill>
                <a:latin typeface="Verdana"/>
                <a:ea typeface="Verdana"/>
                <a:cs typeface="Verdana"/>
              </a:rPr>
              <a:t> </a:t>
            </a:r>
            <a:endParaRPr lang="en-US" sz="4711" i="1">
              <a:solidFill>
                <a:schemeClr val="bg2">
                  <a:lumMod val="50000"/>
                </a:schemeClr>
              </a:solidFill>
              <a:latin typeface="Verdana"/>
              <a:ea typeface="Verdana"/>
              <a:cs typeface="Verdana"/>
            </a:endParaRPr>
          </a:p>
          <a:p>
            <a:endParaRPr lang="en-US" sz="4711" dirty="0">
              <a:latin typeface="Verdana"/>
              <a:ea typeface="Verdana"/>
              <a:cs typeface="Verdana"/>
            </a:endParaRPr>
          </a:p>
        </p:txBody>
      </p:sp>
      <p:pic>
        <p:nvPicPr>
          <p:cNvPr id="17" name="Picture 17" descr="A person posing for the camera&#10;&#10;Description generated with very high confidence">
            <a:extLst>
              <a:ext uri="{FF2B5EF4-FFF2-40B4-BE49-F238E27FC236}">
                <a16:creationId xmlns:a16="http://schemas.microsoft.com/office/drawing/2014/main" xmlns="" id="{F9137610-05A5-4D12-BAB9-055F66E3A77D}"/>
              </a:ext>
            </a:extLst>
          </p:cNvPr>
          <p:cNvPicPr>
            <a:picLocks noChangeAspect="1"/>
          </p:cNvPicPr>
          <p:nvPr/>
        </p:nvPicPr>
        <p:blipFill>
          <a:blip r:embed="rId2"/>
          <a:stretch>
            <a:fillRect/>
          </a:stretch>
        </p:blipFill>
        <p:spPr>
          <a:xfrm>
            <a:off x="2661665" y="2051835"/>
            <a:ext cx="3797954" cy="3797954"/>
          </a:xfrm>
          <a:prstGeom prst="rect">
            <a:avLst/>
          </a:prstGeom>
        </p:spPr>
      </p:pic>
      <p:sp>
        <p:nvSpPr>
          <p:cNvPr id="4" name="TextBox 3">
            <a:extLst>
              <a:ext uri="{FF2B5EF4-FFF2-40B4-BE49-F238E27FC236}">
                <a16:creationId xmlns:a16="http://schemas.microsoft.com/office/drawing/2014/main" xmlns="" id="{BDD83183-34A1-4EEB-8A4E-5B31A773E411}"/>
              </a:ext>
            </a:extLst>
          </p:cNvPr>
          <p:cNvSpPr txBox="1"/>
          <p:nvPr/>
        </p:nvSpPr>
        <p:spPr>
          <a:xfrm>
            <a:off x="1504600" y="6024393"/>
            <a:ext cx="6124294" cy="461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fromWordArt="0" anchor="ctr" anchorCtr="0" forceAA="0" compatLnSpc="1">
            <a:prstTxWarp prst="textNoShape">
              <a:avLst/>
            </a:prstTxWarp>
            <a:spAutoFit/>
          </a:bodyPr>
          <a:lstStyle/>
          <a:p>
            <a:pPr algn="ctr" defTabSz="410751" hangingPunct="0"/>
            <a:r>
              <a:rPr lang="en-US" sz="2531" kern="0" dirty="0">
                <a:solidFill>
                  <a:srgbClr val="535353">
                    <a:lumMod val="75000"/>
                  </a:srgbClr>
                </a:solidFill>
                <a:latin typeface="Verdana"/>
                <a:ea typeface="Verdana"/>
                <a:cs typeface="Verdana"/>
                <a:sym typeface="Helvetica Light"/>
              </a:rPr>
              <a:t>ramon.medran@ieee.org</a:t>
            </a:r>
            <a:endParaRPr lang="en-US" sz="2531" kern="0" dirty="0">
              <a:solidFill>
                <a:srgbClr val="535353">
                  <a:lumMod val="75000"/>
                </a:srgbClr>
              </a:solidFill>
              <a:latin typeface="Helvetica Light"/>
              <a:sym typeface="Helvetica Light"/>
            </a:endParaRPr>
          </a:p>
        </p:txBody>
      </p:sp>
    </p:spTree>
    <p:extLst>
      <p:ext uri="{BB962C8B-B14F-4D97-AF65-F5344CB8AC3E}">
        <p14:creationId xmlns:p14="http://schemas.microsoft.com/office/powerpoint/2010/main" val="2974622336"/>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6757" y="1021072"/>
            <a:ext cx="8174211" cy="13706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410751" hangingPunct="0"/>
            <a:r>
              <a:rPr lang="es-ES" sz="4219" kern="0" dirty="0">
                <a:solidFill>
                  <a:srgbClr val="0365C0">
                    <a:lumMod val="50000"/>
                  </a:srgbClr>
                </a:solidFill>
                <a:latin typeface="Verdana"/>
                <a:ea typeface="Verdana"/>
                <a:cs typeface="Verdana"/>
                <a:sym typeface="Helvetica Light"/>
              </a:rPr>
              <a:t>THANK YOU FOR </a:t>
            </a:r>
          </a:p>
          <a:p>
            <a:pPr algn="ctr" defTabSz="410751" hangingPunct="0"/>
            <a:r>
              <a:rPr lang="es-ES" sz="4219" kern="0" dirty="0">
                <a:solidFill>
                  <a:srgbClr val="0365C0">
                    <a:lumMod val="50000"/>
                  </a:srgbClr>
                </a:solidFill>
                <a:latin typeface="Verdana"/>
                <a:ea typeface="Verdana"/>
                <a:cs typeface="Verdana"/>
                <a:sym typeface="Helvetica Light"/>
              </a:rPr>
              <a:t>YOUR ATTENTION</a:t>
            </a:r>
            <a:endParaRPr lang="es-ES" sz="3375" i="1" kern="0" dirty="0">
              <a:solidFill>
                <a:srgbClr val="0365C0">
                  <a:lumMod val="50000"/>
                </a:srgbClr>
              </a:solidFill>
              <a:latin typeface="Verdana"/>
              <a:ea typeface="Verdana"/>
              <a:cs typeface="Verdana"/>
              <a:sym typeface="Helvetica Light"/>
            </a:endParaRPr>
          </a:p>
        </p:txBody>
      </p:sp>
      <p:sp>
        <p:nvSpPr>
          <p:cNvPr id="2" name="TextBox 1"/>
          <p:cNvSpPr txBox="1"/>
          <p:nvPr/>
        </p:nvSpPr>
        <p:spPr>
          <a:xfrm>
            <a:off x="383445" y="4707621"/>
            <a:ext cx="6359868" cy="22141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51" hangingPunct="0">
              <a:lnSpc>
                <a:spcPct val="150000"/>
              </a:lnSpc>
            </a:pPr>
            <a:r>
              <a:rPr lang="es-ES" sz="2531" kern="0" dirty="0">
                <a:solidFill>
                  <a:srgbClr val="000000">
                    <a:lumMod val="85000"/>
                    <a:lumOff val="15000"/>
                  </a:srgbClr>
                </a:solidFill>
                <a:latin typeface="Helvetica Light"/>
                <a:sym typeface="Helvetica Light"/>
              </a:rPr>
              <a:t>	</a:t>
            </a:r>
            <a:r>
              <a:rPr lang="es-ES" sz="2531" kern="0" dirty="0">
                <a:solidFill>
                  <a:srgbClr val="535353"/>
                </a:solidFill>
                <a:latin typeface="Verdana"/>
                <a:ea typeface="Verdana"/>
                <a:cs typeface="Verdana"/>
                <a:sym typeface="Helvetica Light"/>
              </a:rPr>
              <a:t>	 </a:t>
            </a:r>
            <a:r>
              <a:rPr lang="es-ES" sz="2531" kern="0" dirty="0">
                <a:solidFill>
                  <a:srgbClr val="000000"/>
                </a:solidFill>
                <a:latin typeface="Verdana"/>
                <a:ea typeface="Verdana"/>
                <a:cs typeface="Verdana"/>
                <a:sym typeface="Helvetica Light"/>
              </a:rPr>
              <a:t>@</a:t>
            </a:r>
            <a:r>
              <a:rPr lang="es-ES" sz="2531" kern="0" dirty="0" err="1">
                <a:solidFill>
                  <a:srgbClr val="000000"/>
                </a:solidFill>
                <a:latin typeface="Verdana"/>
                <a:ea typeface="Verdana"/>
                <a:cs typeface="Verdana"/>
                <a:sym typeface="Helvetica Light"/>
              </a:rPr>
              <a:t>IEEEYP_Spain</a:t>
            </a:r>
            <a:endParaRPr lang="es-ES" sz="2531" kern="0" dirty="0">
              <a:solidFill>
                <a:srgbClr val="000000"/>
              </a:solidFill>
              <a:latin typeface="Verdana"/>
              <a:ea typeface="Verdana"/>
              <a:cs typeface="Verdana"/>
              <a:sym typeface="Helvetica Light"/>
            </a:endParaRPr>
          </a:p>
          <a:p>
            <a:pPr defTabSz="410751" hangingPunct="0">
              <a:lnSpc>
                <a:spcPct val="150000"/>
              </a:lnSpc>
            </a:pPr>
            <a:r>
              <a:rPr lang="es-ES" sz="2531" kern="0" dirty="0">
                <a:solidFill>
                  <a:srgbClr val="000000"/>
                </a:solidFill>
                <a:latin typeface="Verdana"/>
                <a:ea typeface="Verdana"/>
                <a:cs typeface="Verdana"/>
                <a:sym typeface="Helvetica Light"/>
              </a:rPr>
              <a:t>		 facebook.com/</a:t>
            </a:r>
            <a:r>
              <a:rPr lang="es-ES" sz="2531" kern="0" dirty="0" err="1">
                <a:solidFill>
                  <a:srgbClr val="000000"/>
                </a:solidFill>
                <a:latin typeface="Verdana"/>
                <a:ea typeface="Verdana"/>
                <a:cs typeface="Verdana"/>
                <a:sym typeface="Helvetica Light"/>
              </a:rPr>
              <a:t>ypspain</a:t>
            </a:r>
            <a:endParaRPr lang="es-ES" sz="2531" kern="0" dirty="0">
              <a:solidFill>
                <a:srgbClr val="000000"/>
              </a:solidFill>
              <a:latin typeface="Verdana"/>
              <a:ea typeface="Verdana"/>
              <a:cs typeface="Verdana"/>
              <a:sym typeface="Helvetica Light"/>
            </a:endParaRPr>
          </a:p>
          <a:p>
            <a:pPr defTabSz="410751" hangingPunct="0">
              <a:lnSpc>
                <a:spcPct val="150000"/>
              </a:lnSpc>
            </a:pPr>
            <a:r>
              <a:rPr lang="es-ES" sz="2531" kern="0" dirty="0">
                <a:solidFill>
                  <a:srgbClr val="000000"/>
                </a:solidFill>
                <a:latin typeface="Helvetica Light"/>
                <a:sym typeface="Helvetica Light"/>
              </a:rPr>
              <a:t>	</a:t>
            </a:r>
          </a:p>
          <a:p>
            <a:pPr algn="ctr" defTabSz="410751" hangingPunct="0"/>
            <a:endParaRPr lang="es-ES" sz="2531" kern="0" dirty="0">
              <a:solidFill>
                <a:srgbClr val="000000"/>
              </a:solidFill>
              <a:latin typeface="Helvetica Light"/>
              <a:ea typeface="Helvetica Light"/>
              <a:cs typeface="Helvetica Light"/>
              <a:sym typeface="Helvetica Ligh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7580" y="4751640"/>
            <a:ext cx="577293" cy="57729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835" y="5382197"/>
            <a:ext cx="521802" cy="521802"/>
          </a:xfrm>
          <a:prstGeom prst="rect">
            <a:avLst/>
          </a:prstGeom>
        </p:spPr>
      </p:pic>
      <p:pic>
        <p:nvPicPr>
          <p:cNvPr id="7" name="Picture 6" descr="A picture containing vector graphics, text&#10;&#10;Description generated with high confidence">
            <a:extLst>
              <a:ext uri="{FF2B5EF4-FFF2-40B4-BE49-F238E27FC236}">
                <a16:creationId xmlns:a16="http://schemas.microsoft.com/office/drawing/2014/main" xmlns="" id="{010BA31A-2A6C-45B1-80A5-C822D6638488}"/>
              </a:ext>
            </a:extLst>
          </p:cNvPr>
          <p:cNvPicPr>
            <a:picLocks noChangeAspect="1"/>
          </p:cNvPicPr>
          <p:nvPr/>
        </p:nvPicPr>
        <p:blipFill>
          <a:blip r:embed="rId4"/>
          <a:stretch>
            <a:fillRect/>
          </a:stretch>
        </p:blipFill>
        <p:spPr>
          <a:xfrm>
            <a:off x="5572791" y="4307694"/>
            <a:ext cx="3102005" cy="1802585"/>
          </a:xfrm>
          <a:prstGeom prst="rect">
            <a:avLst/>
          </a:prstGeom>
        </p:spPr>
      </p:pic>
    </p:spTree>
    <p:extLst>
      <p:ext uri="{BB962C8B-B14F-4D97-AF65-F5344CB8AC3E}">
        <p14:creationId xmlns:p14="http://schemas.microsoft.com/office/powerpoint/2010/main" val="4154195675"/>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2276872"/>
            <a:ext cx="8496944" cy="4886003"/>
          </a:xfrm>
        </p:spPr>
        <p:txBody>
          <a:bodyPr>
            <a:normAutofit/>
          </a:bodyPr>
          <a:lstStyle/>
          <a:p>
            <a:pPr marL="0" indent="0" algn="ctr">
              <a:buNone/>
            </a:pPr>
            <a:r>
              <a:rPr lang="es-ES" sz="6000" dirty="0" err="1"/>
              <a:t>The</a:t>
            </a:r>
            <a:r>
              <a:rPr lang="es-ES" sz="6000" dirty="0"/>
              <a:t> Radio Amateur </a:t>
            </a:r>
            <a:r>
              <a:rPr lang="es-ES" sz="6000" dirty="0" err="1"/>
              <a:t>Satellite</a:t>
            </a:r>
            <a:r>
              <a:rPr lang="es-ES" sz="6000" dirty="0"/>
              <a:t> </a:t>
            </a:r>
            <a:r>
              <a:rPr lang="es-ES" sz="6000" dirty="0" err="1"/>
              <a:t>Corporation</a:t>
            </a:r>
            <a:r>
              <a:rPr lang="es-ES" sz="6000" dirty="0"/>
              <a:t/>
            </a:r>
            <a:br>
              <a:rPr lang="es-ES" sz="6000" dirty="0"/>
            </a:br>
            <a:r>
              <a:rPr lang="es-ES" sz="6000" dirty="0"/>
              <a:t>(AMSAT-EA)</a:t>
            </a:r>
          </a:p>
          <a:p>
            <a:endParaRPr lang="es-ES" dirty="0"/>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600" b="1" dirty="0">
                <a:latin typeface="Arial" panose="020B0604020202020204" pitchFamily="34" charset="0"/>
                <a:cs typeface="Arial" panose="020B0604020202020204" pitchFamily="34" charset="0"/>
              </a:rPr>
              <a:t>Felipe Baena</a:t>
            </a:r>
          </a:p>
        </p:txBody>
      </p:sp>
    </p:spTree>
    <p:extLst>
      <p:ext uri="{BB962C8B-B14F-4D97-AF65-F5344CB8AC3E}">
        <p14:creationId xmlns:p14="http://schemas.microsoft.com/office/powerpoint/2010/main" val="39833101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492EFEAA-021E-4E44-87EC-70741AC1BEC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05902" y="2488524"/>
            <a:ext cx="2507002" cy="2474189"/>
          </a:xfrm>
          <a:prstGeom prst="rect">
            <a:avLst/>
          </a:prstGeom>
        </p:spPr>
      </p:pic>
      <p:pic>
        <p:nvPicPr>
          <p:cNvPr id="7" name="Imagen 6">
            <a:extLst>
              <a:ext uri="{FF2B5EF4-FFF2-40B4-BE49-F238E27FC236}">
                <a16:creationId xmlns:a16="http://schemas.microsoft.com/office/drawing/2014/main" xmlns="" id="{F5B4BDE2-19F3-4A6D-BC41-498A6691464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2099" y="5110359"/>
            <a:ext cx="765700" cy="765700"/>
          </a:xfrm>
          <a:prstGeom prst="rect">
            <a:avLst/>
          </a:prstGeom>
        </p:spPr>
      </p:pic>
      <p:sp>
        <p:nvSpPr>
          <p:cNvPr id="4" name="CuadroTexto 3">
            <a:extLst>
              <a:ext uri="{FF2B5EF4-FFF2-40B4-BE49-F238E27FC236}">
                <a16:creationId xmlns:a16="http://schemas.microsoft.com/office/drawing/2014/main" xmlns="" id="{AD5044B6-67A8-4AFA-AA20-96A543C173CF}"/>
              </a:ext>
            </a:extLst>
          </p:cNvPr>
          <p:cNvSpPr txBox="1"/>
          <p:nvPr/>
        </p:nvSpPr>
        <p:spPr>
          <a:xfrm>
            <a:off x="3599926" y="5260138"/>
            <a:ext cx="1944149" cy="507831"/>
          </a:xfrm>
          <a:prstGeom prst="rect">
            <a:avLst/>
          </a:prstGeom>
          <a:noFill/>
        </p:spPr>
        <p:txBody>
          <a:bodyPr wrap="square" rtlCol="0">
            <a:spAutoFit/>
          </a:bodyPr>
          <a:lstStyle/>
          <a:p>
            <a:pPr algn="ctr"/>
            <a:r>
              <a:rPr lang="es-ES" sz="1350" b="1" dirty="0">
                <a:solidFill>
                  <a:schemeClr val="tx2"/>
                </a:solidFill>
              </a:rPr>
              <a:t> EA7KAN</a:t>
            </a:r>
          </a:p>
          <a:p>
            <a:pPr algn="ctr"/>
            <a:r>
              <a:rPr lang="es-ES" sz="1350" b="1" dirty="0">
                <a:solidFill>
                  <a:schemeClr val="tx2"/>
                </a:solidFill>
              </a:rPr>
              <a:t>#3</a:t>
            </a:r>
          </a:p>
        </p:txBody>
      </p:sp>
      <p:sp>
        <p:nvSpPr>
          <p:cNvPr id="11" name="Título 10">
            <a:extLst>
              <a:ext uri="{FF2B5EF4-FFF2-40B4-BE49-F238E27FC236}">
                <a16:creationId xmlns:a16="http://schemas.microsoft.com/office/drawing/2014/main" xmlns="" id="{C3DCE44B-B8C2-4AC8-98A5-44C3D09D67EA}"/>
              </a:ext>
            </a:extLst>
          </p:cNvPr>
          <p:cNvSpPr>
            <a:spLocks noGrp="1"/>
          </p:cNvSpPr>
          <p:nvPr>
            <p:ph type="ctrTitle"/>
          </p:nvPr>
        </p:nvSpPr>
        <p:spPr>
          <a:xfrm>
            <a:off x="1142999" y="1181313"/>
            <a:ext cx="6858000" cy="1009787"/>
          </a:xfrm>
        </p:spPr>
        <p:txBody>
          <a:bodyPr/>
          <a:lstStyle/>
          <a:p>
            <a:r>
              <a:rPr lang="es-ES" b="1" dirty="0">
                <a:solidFill>
                  <a:schemeClr val="accent1">
                    <a:lumMod val="75000"/>
                  </a:schemeClr>
                </a:solidFill>
              </a:rPr>
              <a:t>Satélites y radio amateur</a:t>
            </a:r>
          </a:p>
        </p:txBody>
      </p:sp>
    </p:spTree>
    <p:extLst>
      <p:ext uri="{BB962C8B-B14F-4D97-AF65-F5344CB8AC3E}">
        <p14:creationId xmlns:p14="http://schemas.microsoft.com/office/powerpoint/2010/main" val="2865285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xmlns="" id="{413D907D-4F6A-4B62-B885-A5C91E625A67}"/>
              </a:ext>
            </a:extLst>
          </p:cNvPr>
          <p:cNvSpPr>
            <a:spLocks noGrp="1"/>
          </p:cNvSpPr>
          <p:nvPr>
            <p:ph type="subTitle" idx="1"/>
          </p:nvPr>
        </p:nvSpPr>
        <p:spPr>
          <a:xfrm>
            <a:off x="721453" y="2158090"/>
            <a:ext cx="5334000" cy="1241822"/>
          </a:xfrm>
        </p:spPr>
        <p:txBody>
          <a:bodyPr>
            <a:normAutofit fontScale="55000" lnSpcReduction="20000"/>
          </a:bodyPr>
          <a:lstStyle/>
          <a:p>
            <a:pPr marL="257175" indent="-257175" algn="just">
              <a:buFont typeface="Arial" panose="020B0604020202020204" pitchFamily="34" charset="0"/>
              <a:buChar char="•"/>
            </a:pPr>
            <a:r>
              <a:rPr lang="es-ES" dirty="0"/>
              <a:t>Asociación cultural sin ánimo de lucro</a:t>
            </a:r>
          </a:p>
          <a:p>
            <a:pPr marL="257175" indent="-257175" algn="just">
              <a:buFont typeface="Arial" panose="020B0604020202020204" pitchFamily="34" charset="0"/>
              <a:buChar char="•"/>
            </a:pPr>
            <a:r>
              <a:rPr lang="es-ES" dirty="0"/>
              <a:t>Operadores de satélites por todo el mundo</a:t>
            </a:r>
          </a:p>
          <a:p>
            <a:pPr marL="257175" indent="-257175" algn="just">
              <a:buFont typeface="Arial" panose="020B0604020202020204" pitchFamily="34" charset="0"/>
              <a:buChar char="•"/>
            </a:pPr>
            <a:r>
              <a:rPr lang="es-ES" dirty="0"/>
              <a:t>Colaboramos con URE</a:t>
            </a:r>
          </a:p>
          <a:p>
            <a:pPr marL="257175" indent="-257175" algn="just">
              <a:buFont typeface="Arial" panose="020B0604020202020204" pitchFamily="34" charset="0"/>
              <a:buChar char="•"/>
            </a:pPr>
            <a:r>
              <a:rPr lang="es-ES" dirty="0"/>
              <a:t>Actualmente desarrollamos el </a:t>
            </a:r>
            <a:r>
              <a:rPr lang="es-ES" dirty="0" err="1"/>
              <a:t>PocketQube</a:t>
            </a:r>
            <a:r>
              <a:rPr lang="es-ES" dirty="0"/>
              <a:t> EASAT-2</a:t>
            </a:r>
          </a:p>
        </p:txBody>
      </p:sp>
      <p:pic>
        <p:nvPicPr>
          <p:cNvPr id="5" name="Imagen 4">
            <a:extLst>
              <a:ext uri="{FF2B5EF4-FFF2-40B4-BE49-F238E27FC236}">
                <a16:creationId xmlns:a16="http://schemas.microsoft.com/office/drawing/2014/main" xmlns="" id="{A1A1C23C-5D47-4D86-9627-0EABC8455341}"/>
              </a:ext>
            </a:extLst>
          </p:cNvPr>
          <p:cNvPicPr>
            <a:picLocks noChangeAspect="1"/>
          </p:cNvPicPr>
          <p:nvPr/>
        </p:nvPicPr>
        <p:blipFill>
          <a:blip r:embed="rId2"/>
          <a:stretch>
            <a:fillRect/>
          </a:stretch>
        </p:blipFill>
        <p:spPr>
          <a:xfrm>
            <a:off x="6370645" y="921541"/>
            <a:ext cx="2540452" cy="2507459"/>
          </a:xfrm>
          <a:prstGeom prst="rect">
            <a:avLst/>
          </a:prstGeom>
        </p:spPr>
      </p:pic>
      <p:pic>
        <p:nvPicPr>
          <p:cNvPr id="18" name="Imagen 17">
            <a:extLst>
              <a:ext uri="{FF2B5EF4-FFF2-40B4-BE49-F238E27FC236}">
                <a16:creationId xmlns:a16="http://schemas.microsoft.com/office/drawing/2014/main" xmlns="" id="{C569DC76-E284-418B-9BC7-9664359ADB45}"/>
              </a:ext>
            </a:extLst>
          </p:cNvPr>
          <p:cNvPicPr>
            <a:picLocks noChangeAspect="1"/>
          </p:cNvPicPr>
          <p:nvPr/>
        </p:nvPicPr>
        <p:blipFill>
          <a:blip r:embed="rId3"/>
          <a:stretch>
            <a:fillRect/>
          </a:stretch>
        </p:blipFill>
        <p:spPr>
          <a:xfrm>
            <a:off x="721453" y="3586074"/>
            <a:ext cx="7679173" cy="2071777"/>
          </a:xfrm>
          <a:prstGeom prst="rect">
            <a:avLst/>
          </a:prstGeom>
        </p:spPr>
      </p:pic>
      <p:sp>
        <p:nvSpPr>
          <p:cNvPr id="19" name="CuadroTexto 18">
            <a:extLst>
              <a:ext uri="{FF2B5EF4-FFF2-40B4-BE49-F238E27FC236}">
                <a16:creationId xmlns:a16="http://schemas.microsoft.com/office/drawing/2014/main" xmlns="" id="{48BB44C9-0329-44F0-B233-16072AF9D23C}"/>
              </a:ext>
            </a:extLst>
          </p:cNvPr>
          <p:cNvSpPr txBox="1"/>
          <p:nvPr/>
        </p:nvSpPr>
        <p:spPr>
          <a:xfrm>
            <a:off x="3760364" y="1200150"/>
            <a:ext cx="1243683" cy="461665"/>
          </a:xfrm>
          <a:prstGeom prst="rect">
            <a:avLst/>
          </a:prstGeom>
          <a:noFill/>
        </p:spPr>
        <p:txBody>
          <a:bodyPr wrap="square" rtlCol="0">
            <a:spAutoFit/>
          </a:bodyPr>
          <a:lstStyle/>
          <a:p>
            <a:r>
              <a:rPr lang="es-ES" sz="2400" b="1" dirty="0"/>
              <a:t>AMSAT</a:t>
            </a:r>
          </a:p>
        </p:txBody>
      </p:sp>
    </p:spTree>
    <p:extLst>
      <p:ext uri="{BB962C8B-B14F-4D97-AF65-F5344CB8AC3E}">
        <p14:creationId xmlns:p14="http://schemas.microsoft.com/office/powerpoint/2010/main" val="4048851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45767D1D-6C87-47BD-9BE3-06DBF2CA2762}"/>
              </a:ext>
            </a:extLst>
          </p:cNvPr>
          <p:cNvPicPr>
            <a:picLocks noChangeAspect="1"/>
          </p:cNvPicPr>
          <p:nvPr/>
        </p:nvPicPr>
        <p:blipFill>
          <a:blip r:embed="rId2"/>
          <a:stretch>
            <a:fillRect/>
          </a:stretch>
        </p:blipFill>
        <p:spPr>
          <a:xfrm>
            <a:off x="2559634" y="1543030"/>
            <a:ext cx="3420722" cy="2214917"/>
          </a:xfrm>
          <a:prstGeom prst="rect">
            <a:avLst/>
          </a:prstGeom>
        </p:spPr>
      </p:pic>
      <p:sp>
        <p:nvSpPr>
          <p:cNvPr id="11" name="CuadroTexto 10">
            <a:extLst>
              <a:ext uri="{FF2B5EF4-FFF2-40B4-BE49-F238E27FC236}">
                <a16:creationId xmlns:a16="http://schemas.microsoft.com/office/drawing/2014/main" xmlns="" id="{216DDBEC-1A04-4815-9600-F775A276B969}"/>
              </a:ext>
            </a:extLst>
          </p:cNvPr>
          <p:cNvSpPr txBox="1"/>
          <p:nvPr/>
        </p:nvSpPr>
        <p:spPr>
          <a:xfrm>
            <a:off x="2797951" y="1169975"/>
            <a:ext cx="2944091" cy="415498"/>
          </a:xfrm>
          <a:prstGeom prst="rect">
            <a:avLst/>
          </a:prstGeom>
          <a:noFill/>
        </p:spPr>
        <p:txBody>
          <a:bodyPr wrap="square" rtlCol="0">
            <a:spAutoFit/>
          </a:bodyPr>
          <a:lstStyle/>
          <a:p>
            <a:pPr algn="ctr"/>
            <a:r>
              <a:rPr lang="es-ES" sz="2100" dirty="0" err="1"/>
              <a:t>Radioafición</a:t>
            </a:r>
            <a:endParaRPr lang="es-ES" sz="2100" dirty="0"/>
          </a:p>
        </p:txBody>
      </p:sp>
      <p:pic>
        <p:nvPicPr>
          <p:cNvPr id="5" name="Imagen 4">
            <a:extLst>
              <a:ext uri="{FF2B5EF4-FFF2-40B4-BE49-F238E27FC236}">
                <a16:creationId xmlns:a16="http://schemas.microsoft.com/office/drawing/2014/main" xmlns="" id="{0A1A6480-FD2A-41DF-82EC-FDC1A6F8E028}"/>
              </a:ext>
            </a:extLst>
          </p:cNvPr>
          <p:cNvPicPr>
            <a:picLocks noChangeAspect="1"/>
          </p:cNvPicPr>
          <p:nvPr/>
        </p:nvPicPr>
        <p:blipFill>
          <a:blip r:embed="rId3"/>
          <a:stretch>
            <a:fillRect/>
          </a:stretch>
        </p:blipFill>
        <p:spPr>
          <a:xfrm>
            <a:off x="2013504" y="3894787"/>
            <a:ext cx="4512982" cy="1793238"/>
          </a:xfrm>
          <a:prstGeom prst="rect">
            <a:avLst/>
          </a:prstGeom>
        </p:spPr>
      </p:pic>
    </p:spTree>
    <p:extLst>
      <p:ext uri="{BB962C8B-B14F-4D97-AF65-F5344CB8AC3E}">
        <p14:creationId xmlns:p14="http://schemas.microsoft.com/office/powerpoint/2010/main" val="2334653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A2ED1D19-75E1-43FA-BE0C-86191586A01A}"/>
              </a:ext>
            </a:extLst>
          </p:cNvPr>
          <p:cNvPicPr>
            <a:picLocks noChangeAspect="1"/>
          </p:cNvPicPr>
          <p:nvPr/>
        </p:nvPicPr>
        <p:blipFill>
          <a:blip r:embed="rId2"/>
          <a:stretch>
            <a:fillRect/>
          </a:stretch>
        </p:blipFill>
        <p:spPr>
          <a:xfrm>
            <a:off x="269616" y="2608191"/>
            <a:ext cx="4931807" cy="3065717"/>
          </a:xfrm>
          <a:prstGeom prst="rect">
            <a:avLst/>
          </a:prstGeom>
          <a:ln>
            <a:solidFill>
              <a:schemeClr val="tx1"/>
            </a:solidFill>
          </a:ln>
        </p:spPr>
      </p:pic>
      <p:pic>
        <p:nvPicPr>
          <p:cNvPr id="11" name="Imagen 10">
            <a:extLst>
              <a:ext uri="{FF2B5EF4-FFF2-40B4-BE49-F238E27FC236}">
                <a16:creationId xmlns:a16="http://schemas.microsoft.com/office/drawing/2014/main" xmlns="" id="{98EBB416-6293-4F00-B20E-F0FBDA882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123" y="1179440"/>
            <a:ext cx="4572000" cy="1428750"/>
          </a:xfrm>
          <a:prstGeom prst="rect">
            <a:avLst/>
          </a:prstGeom>
        </p:spPr>
      </p:pic>
      <p:sp>
        <p:nvSpPr>
          <p:cNvPr id="4" name="CuadroTexto 3">
            <a:extLst>
              <a:ext uri="{FF2B5EF4-FFF2-40B4-BE49-F238E27FC236}">
                <a16:creationId xmlns:a16="http://schemas.microsoft.com/office/drawing/2014/main" xmlns="" id="{53672677-4952-4F13-9781-08328EFE692E}"/>
              </a:ext>
            </a:extLst>
          </p:cNvPr>
          <p:cNvSpPr txBox="1"/>
          <p:nvPr/>
        </p:nvSpPr>
        <p:spPr>
          <a:xfrm>
            <a:off x="5385733" y="2608191"/>
            <a:ext cx="3101829" cy="1131079"/>
          </a:xfrm>
          <a:prstGeom prst="rect">
            <a:avLst/>
          </a:prstGeom>
          <a:noFill/>
        </p:spPr>
        <p:txBody>
          <a:bodyPr wrap="square" rtlCol="0">
            <a:spAutoFit/>
          </a:bodyPr>
          <a:lstStyle/>
          <a:p>
            <a:r>
              <a:rPr lang="es-ES" sz="1350" dirty="0"/>
              <a:t>Sierra Nevada (Granada) 2896 msnm </a:t>
            </a:r>
          </a:p>
          <a:p>
            <a:r>
              <a:rPr lang="es-ES" sz="1350" dirty="0"/>
              <a:t>Universidad de. Málaga</a:t>
            </a:r>
          </a:p>
          <a:p>
            <a:endParaRPr lang="es-ES" sz="1350" dirty="0"/>
          </a:p>
          <a:p>
            <a:r>
              <a:rPr lang="es-ES" sz="1350" dirty="0"/>
              <a:t>&gt;120 km </a:t>
            </a:r>
            <a:br>
              <a:rPr lang="es-ES" sz="1350" dirty="0"/>
            </a:br>
            <a:endParaRPr lang="es-ES" sz="1350" dirty="0"/>
          </a:p>
        </p:txBody>
      </p:sp>
    </p:spTree>
    <p:extLst>
      <p:ext uri="{BB962C8B-B14F-4D97-AF65-F5344CB8AC3E}">
        <p14:creationId xmlns:p14="http://schemas.microsoft.com/office/powerpoint/2010/main" val="8897936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4C0AFDA3-DDD2-4FE6-AD13-C4A613837B0B}"/>
              </a:ext>
            </a:extLst>
          </p:cNvPr>
          <p:cNvPicPr>
            <a:picLocks noChangeAspect="1"/>
          </p:cNvPicPr>
          <p:nvPr/>
        </p:nvPicPr>
        <p:blipFill>
          <a:blip r:embed="rId2"/>
          <a:stretch>
            <a:fillRect/>
          </a:stretch>
        </p:blipFill>
        <p:spPr>
          <a:xfrm>
            <a:off x="279360" y="1028127"/>
            <a:ext cx="8585281" cy="4629723"/>
          </a:xfrm>
          <a:prstGeom prst="rect">
            <a:avLst/>
          </a:prstGeom>
          <a:ln>
            <a:solidFill>
              <a:schemeClr val="tx1"/>
            </a:solidFill>
          </a:ln>
        </p:spPr>
      </p:pic>
    </p:spTree>
    <p:extLst>
      <p:ext uri="{BB962C8B-B14F-4D97-AF65-F5344CB8AC3E}">
        <p14:creationId xmlns:p14="http://schemas.microsoft.com/office/powerpoint/2010/main" val="224263313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GEE\Desktop\YP Spain Coordinator\Activities\Engineering Day\Poster_Engineering_Day\logo_aete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93552"/>
            <a:ext cx="6749641" cy="6749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24277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6A089057-AE54-4CB2-8220-5C0F9174976D}"/>
              </a:ext>
            </a:extLst>
          </p:cNvPr>
          <p:cNvPicPr>
            <a:picLocks noChangeAspect="1"/>
          </p:cNvPicPr>
          <p:nvPr/>
        </p:nvPicPr>
        <p:blipFill>
          <a:blip r:embed="rId2"/>
          <a:stretch>
            <a:fillRect/>
          </a:stretch>
        </p:blipFill>
        <p:spPr>
          <a:xfrm>
            <a:off x="8562873" y="5703267"/>
            <a:ext cx="512108" cy="233192"/>
          </a:xfrm>
          <a:prstGeom prst="rect">
            <a:avLst/>
          </a:prstGeom>
        </p:spPr>
      </p:pic>
      <p:sp>
        <p:nvSpPr>
          <p:cNvPr id="6" name="CuadroTexto 5">
            <a:extLst>
              <a:ext uri="{FF2B5EF4-FFF2-40B4-BE49-F238E27FC236}">
                <a16:creationId xmlns:a16="http://schemas.microsoft.com/office/drawing/2014/main" xmlns="" id="{9E189456-5147-4B6B-B852-F281FF4C4F9D}"/>
              </a:ext>
            </a:extLst>
          </p:cNvPr>
          <p:cNvSpPr txBox="1"/>
          <p:nvPr/>
        </p:nvSpPr>
        <p:spPr>
          <a:xfrm>
            <a:off x="551671" y="1676972"/>
            <a:ext cx="3298876" cy="3485570"/>
          </a:xfrm>
          <a:prstGeom prst="rect">
            <a:avLst/>
          </a:prstGeom>
          <a:noFill/>
        </p:spPr>
        <p:txBody>
          <a:bodyPr wrap="square" rtlCol="0">
            <a:spAutoFit/>
          </a:bodyPr>
          <a:lstStyle/>
          <a:p>
            <a:pPr algn="ctr"/>
            <a:r>
              <a:rPr lang="es-ES" sz="2100" dirty="0" err="1">
                <a:solidFill>
                  <a:srgbClr val="FF0000"/>
                </a:solidFill>
              </a:rPr>
              <a:t>Space</a:t>
            </a:r>
            <a:r>
              <a:rPr lang="es-ES" sz="2100" dirty="0">
                <a:solidFill>
                  <a:srgbClr val="FF0000"/>
                </a:solidFill>
              </a:rPr>
              <a:t> </a:t>
            </a:r>
            <a:r>
              <a:rPr lang="es-ES" sz="2100" dirty="0" err="1">
                <a:solidFill>
                  <a:srgbClr val="FF0000"/>
                </a:solidFill>
              </a:rPr>
              <a:t>Race</a:t>
            </a:r>
            <a:endParaRPr lang="es-ES" sz="2100" dirty="0">
              <a:solidFill>
                <a:srgbClr val="FF0000"/>
              </a:solidFill>
            </a:endParaRPr>
          </a:p>
          <a:p>
            <a:r>
              <a:rPr lang="es-ES" sz="2100" dirty="0"/>
              <a:t>4/10/1957 Sputnik-I  (URSS)</a:t>
            </a:r>
          </a:p>
          <a:p>
            <a:r>
              <a:rPr lang="es-ES" sz="2100" dirty="0"/>
              <a:t>31/1/1958 Explorer-I (USA)</a:t>
            </a:r>
          </a:p>
          <a:p>
            <a:r>
              <a:rPr lang="es-ES" sz="2100" dirty="0"/>
              <a:t>.</a:t>
            </a:r>
          </a:p>
          <a:p>
            <a:r>
              <a:rPr lang="es-ES" sz="2100" dirty="0"/>
              <a:t>.</a:t>
            </a:r>
          </a:p>
          <a:p>
            <a:pPr algn="ctr"/>
            <a:r>
              <a:rPr lang="es-ES" sz="2100" dirty="0" err="1">
                <a:solidFill>
                  <a:srgbClr val="FF0000"/>
                </a:solidFill>
              </a:rPr>
              <a:t>Amsat</a:t>
            </a:r>
            <a:endParaRPr lang="es-ES" sz="2100" dirty="0">
              <a:solidFill>
                <a:srgbClr val="FF0000"/>
              </a:solidFill>
            </a:endParaRPr>
          </a:p>
          <a:p>
            <a:r>
              <a:rPr lang="es-ES" sz="2100" dirty="0"/>
              <a:t>12/12/1961 OSCAR-I (USA)</a:t>
            </a:r>
          </a:p>
          <a:p>
            <a:pPr lvl="1"/>
            <a:r>
              <a:rPr lang="es-ES" dirty="0">
                <a:solidFill>
                  <a:srgbClr val="C00000"/>
                </a:solidFill>
              </a:rPr>
              <a:t>22 días operativo</a:t>
            </a:r>
          </a:p>
          <a:p>
            <a:r>
              <a:rPr lang="es-ES" sz="2100" dirty="0"/>
              <a:t>…</a:t>
            </a:r>
          </a:p>
          <a:p>
            <a:r>
              <a:rPr lang="es-ES" sz="2100" dirty="0"/>
              <a:t>15/11/1974 OSCAR-7 </a:t>
            </a:r>
          </a:p>
          <a:p>
            <a:endParaRPr lang="es-ES" sz="1350" dirty="0"/>
          </a:p>
        </p:txBody>
      </p:sp>
      <p:pic>
        <p:nvPicPr>
          <p:cNvPr id="8" name="Imagen 7">
            <a:extLst>
              <a:ext uri="{FF2B5EF4-FFF2-40B4-BE49-F238E27FC236}">
                <a16:creationId xmlns:a16="http://schemas.microsoft.com/office/drawing/2014/main" xmlns="" id="{CD78CA28-F4D4-430A-A3BE-1ED5F8B332AC}"/>
              </a:ext>
            </a:extLst>
          </p:cNvPr>
          <p:cNvPicPr>
            <a:picLocks noChangeAspect="1"/>
          </p:cNvPicPr>
          <p:nvPr/>
        </p:nvPicPr>
        <p:blipFill>
          <a:blip r:embed="rId3"/>
          <a:stretch>
            <a:fillRect/>
          </a:stretch>
        </p:blipFill>
        <p:spPr>
          <a:xfrm>
            <a:off x="3839651" y="1720695"/>
            <a:ext cx="4877034" cy="3251356"/>
          </a:xfrm>
          <a:prstGeom prst="rect">
            <a:avLst/>
          </a:prstGeom>
        </p:spPr>
      </p:pic>
      <p:pic>
        <p:nvPicPr>
          <p:cNvPr id="10" name="Imagen 9">
            <a:extLst>
              <a:ext uri="{FF2B5EF4-FFF2-40B4-BE49-F238E27FC236}">
                <a16:creationId xmlns:a16="http://schemas.microsoft.com/office/drawing/2014/main" xmlns="" id="{EFC9138D-3FC0-4ABB-B885-B6EFD4377400}"/>
              </a:ext>
            </a:extLst>
          </p:cNvPr>
          <p:cNvPicPr>
            <a:picLocks noChangeAspect="1"/>
          </p:cNvPicPr>
          <p:nvPr/>
        </p:nvPicPr>
        <p:blipFill>
          <a:blip r:embed="rId4"/>
          <a:stretch>
            <a:fillRect/>
          </a:stretch>
        </p:blipFill>
        <p:spPr>
          <a:xfrm>
            <a:off x="4389477" y="5140559"/>
            <a:ext cx="943368" cy="471684"/>
          </a:xfrm>
          <a:prstGeom prst="rect">
            <a:avLst/>
          </a:prstGeom>
        </p:spPr>
      </p:pic>
      <p:pic>
        <p:nvPicPr>
          <p:cNvPr id="11" name="Imagen 10">
            <a:extLst>
              <a:ext uri="{FF2B5EF4-FFF2-40B4-BE49-F238E27FC236}">
                <a16:creationId xmlns:a16="http://schemas.microsoft.com/office/drawing/2014/main" xmlns="" id="{40E8374E-FF48-4FDC-A1D1-3EBEAFC520D2}"/>
              </a:ext>
            </a:extLst>
          </p:cNvPr>
          <p:cNvPicPr>
            <a:picLocks noChangeAspect="1"/>
          </p:cNvPicPr>
          <p:nvPr/>
        </p:nvPicPr>
        <p:blipFill>
          <a:blip r:embed="rId5"/>
          <a:stretch>
            <a:fillRect/>
          </a:stretch>
        </p:blipFill>
        <p:spPr>
          <a:xfrm>
            <a:off x="5468251" y="5139458"/>
            <a:ext cx="943367" cy="472785"/>
          </a:xfrm>
          <a:prstGeom prst="rect">
            <a:avLst/>
          </a:prstGeom>
        </p:spPr>
      </p:pic>
      <p:pic>
        <p:nvPicPr>
          <p:cNvPr id="12" name="Imagen 11">
            <a:extLst>
              <a:ext uri="{FF2B5EF4-FFF2-40B4-BE49-F238E27FC236}">
                <a16:creationId xmlns:a16="http://schemas.microsoft.com/office/drawing/2014/main" xmlns="" id="{4BA665C7-F951-4AC7-B092-169CFA69563B}"/>
              </a:ext>
            </a:extLst>
          </p:cNvPr>
          <p:cNvPicPr>
            <a:picLocks noChangeAspect="1"/>
          </p:cNvPicPr>
          <p:nvPr/>
        </p:nvPicPr>
        <p:blipFill>
          <a:blip r:embed="rId6"/>
          <a:stretch>
            <a:fillRect/>
          </a:stretch>
        </p:blipFill>
        <p:spPr>
          <a:xfrm>
            <a:off x="6547024" y="5139458"/>
            <a:ext cx="943367" cy="472785"/>
          </a:xfrm>
          <a:prstGeom prst="rect">
            <a:avLst/>
          </a:prstGeom>
        </p:spPr>
      </p:pic>
      <p:pic>
        <p:nvPicPr>
          <p:cNvPr id="14" name="Imagen 13">
            <a:extLst>
              <a:ext uri="{FF2B5EF4-FFF2-40B4-BE49-F238E27FC236}">
                <a16:creationId xmlns:a16="http://schemas.microsoft.com/office/drawing/2014/main" xmlns="" id="{90392CED-A5A4-4A2B-85CE-6141EFE8BB1E}"/>
              </a:ext>
            </a:extLst>
          </p:cNvPr>
          <p:cNvPicPr>
            <a:picLocks noChangeAspect="1"/>
          </p:cNvPicPr>
          <p:nvPr/>
        </p:nvPicPr>
        <p:blipFill>
          <a:blip r:embed="rId7"/>
          <a:stretch>
            <a:fillRect/>
          </a:stretch>
        </p:blipFill>
        <p:spPr>
          <a:xfrm>
            <a:off x="7625797" y="5139458"/>
            <a:ext cx="943367" cy="472785"/>
          </a:xfrm>
          <a:prstGeom prst="rect">
            <a:avLst/>
          </a:prstGeom>
        </p:spPr>
      </p:pic>
      <p:sp>
        <p:nvSpPr>
          <p:cNvPr id="13" name="CuadroTexto 12">
            <a:extLst>
              <a:ext uri="{FF2B5EF4-FFF2-40B4-BE49-F238E27FC236}">
                <a16:creationId xmlns:a16="http://schemas.microsoft.com/office/drawing/2014/main" xmlns="" id="{2804BA6B-3EF9-4072-AAA8-806B3859E2F6}"/>
              </a:ext>
            </a:extLst>
          </p:cNvPr>
          <p:cNvSpPr txBox="1"/>
          <p:nvPr/>
        </p:nvSpPr>
        <p:spPr>
          <a:xfrm>
            <a:off x="3375095" y="1066489"/>
            <a:ext cx="2972132" cy="415498"/>
          </a:xfrm>
          <a:prstGeom prst="rect">
            <a:avLst/>
          </a:prstGeom>
          <a:noFill/>
        </p:spPr>
        <p:txBody>
          <a:bodyPr wrap="square" rtlCol="0">
            <a:spAutoFit/>
          </a:bodyPr>
          <a:lstStyle/>
          <a:p>
            <a:pPr algn="ctr"/>
            <a:r>
              <a:rPr lang="es-ES" sz="2100" b="1" dirty="0"/>
              <a:t>¿Cómo surge AMSAT?</a:t>
            </a:r>
          </a:p>
        </p:txBody>
      </p:sp>
    </p:spTree>
    <p:extLst>
      <p:ext uri="{BB962C8B-B14F-4D97-AF65-F5344CB8AC3E}">
        <p14:creationId xmlns:p14="http://schemas.microsoft.com/office/powerpoint/2010/main" val="356324476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667F0974-2150-4E8A-9B0D-9A856D7A26EE}"/>
              </a:ext>
            </a:extLst>
          </p:cNvPr>
          <p:cNvPicPr>
            <a:picLocks noChangeAspect="1"/>
          </p:cNvPicPr>
          <p:nvPr/>
        </p:nvPicPr>
        <p:blipFill>
          <a:blip r:embed="rId2"/>
          <a:stretch>
            <a:fillRect/>
          </a:stretch>
        </p:blipFill>
        <p:spPr>
          <a:xfrm>
            <a:off x="4483822" y="1696213"/>
            <a:ext cx="4335104" cy="3176625"/>
          </a:xfrm>
          <a:prstGeom prst="rect">
            <a:avLst/>
          </a:prstGeom>
        </p:spPr>
      </p:pic>
      <p:sp>
        <p:nvSpPr>
          <p:cNvPr id="6" name="CuadroTexto 5">
            <a:extLst>
              <a:ext uri="{FF2B5EF4-FFF2-40B4-BE49-F238E27FC236}">
                <a16:creationId xmlns:a16="http://schemas.microsoft.com/office/drawing/2014/main" xmlns="" id="{C0AAE220-730A-428A-B284-435ADC91D32A}"/>
              </a:ext>
            </a:extLst>
          </p:cNvPr>
          <p:cNvSpPr txBox="1"/>
          <p:nvPr/>
        </p:nvSpPr>
        <p:spPr>
          <a:xfrm>
            <a:off x="3439486" y="1041401"/>
            <a:ext cx="2265028" cy="415498"/>
          </a:xfrm>
          <a:prstGeom prst="rect">
            <a:avLst/>
          </a:prstGeom>
          <a:noFill/>
        </p:spPr>
        <p:txBody>
          <a:bodyPr wrap="square" rtlCol="0">
            <a:spAutoFit/>
          </a:bodyPr>
          <a:lstStyle/>
          <a:p>
            <a:r>
              <a:rPr lang="es-ES" sz="2100" b="1" dirty="0"/>
              <a:t>AMSAT OSCAR-7</a:t>
            </a:r>
          </a:p>
        </p:txBody>
      </p:sp>
      <p:sp>
        <p:nvSpPr>
          <p:cNvPr id="7" name="CuadroTexto 6">
            <a:extLst>
              <a:ext uri="{FF2B5EF4-FFF2-40B4-BE49-F238E27FC236}">
                <a16:creationId xmlns:a16="http://schemas.microsoft.com/office/drawing/2014/main" xmlns="" id="{81B982B5-E787-4245-89F2-97E9230CC4C3}"/>
              </a:ext>
            </a:extLst>
          </p:cNvPr>
          <p:cNvSpPr txBox="1"/>
          <p:nvPr/>
        </p:nvSpPr>
        <p:spPr>
          <a:xfrm>
            <a:off x="113252" y="1899531"/>
            <a:ext cx="4102217" cy="2793072"/>
          </a:xfrm>
          <a:prstGeom prst="rect">
            <a:avLst/>
          </a:prstGeom>
          <a:noFill/>
        </p:spPr>
        <p:txBody>
          <a:bodyPr wrap="square" rtlCol="0">
            <a:spAutoFit/>
          </a:bodyPr>
          <a:lstStyle/>
          <a:p>
            <a:r>
              <a:rPr lang="es-ES" sz="1350" b="1" dirty="0"/>
              <a:t>Frecuencias del transpondedor:</a:t>
            </a:r>
            <a:endParaRPr lang="es-ES" sz="1350" dirty="0"/>
          </a:p>
          <a:p>
            <a:r>
              <a:rPr lang="es-ES" sz="1350" dirty="0"/>
              <a:t>Modo A:</a:t>
            </a:r>
          </a:p>
          <a:p>
            <a:r>
              <a:rPr lang="es-ES" sz="1350" dirty="0">
                <a:solidFill>
                  <a:schemeClr val="accent1">
                    <a:lumMod val="75000"/>
                  </a:schemeClr>
                </a:solidFill>
              </a:rPr>
              <a:t>- Subida en VHF (145.850 </a:t>
            </a:r>
            <a:r>
              <a:rPr lang="es-ES" sz="1350" dirty="0" err="1">
                <a:solidFill>
                  <a:schemeClr val="accent1">
                    <a:lumMod val="75000"/>
                  </a:schemeClr>
                </a:solidFill>
              </a:rPr>
              <a:t>Mhz</a:t>
            </a:r>
            <a:r>
              <a:rPr lang="es-ES" sz="1350" dirty="0">
                <a:solidFill>
                  <a:schemeClr val="accent1">
                    <a:lumMod val="75000"/>
                  </a:schemeClr>
                </a:solidFill>
              </a:rPr>
              <a:t> - 145.950 </a:t>
            </a:r>
            <a:r>
              <a:rPr lang="es-ES" sz="1350" dirty="0" err="1">
                <a:solidFill>
                  <a:schemeClr val="accent1">
                    <a:lumMod val="75000"/>
                  </a:schemeClr>
                </a:solidFill>
              </a:rPr>
              <a:t>Mhz</a:t>
            </a:r>
            <a:r>
              <a:rPr lang="es-ES" sz="1350" dirty="0">
                <a:solidFill>
                  <a:schemeClr val="accent1">
                    <a:lumMod val="75000"/>
                  </a:schemeClr>
                </a:solidFill>
              </a:rPr>
              <a:t>)</a:t>
            </a:r>
          </a:p>
          <a:p>
            <a:r>
              <a:rPr lang="es-ES" sz="1350" dirty="0">
                <a:solidFill>
                  <a:schemeClr val="accent1">
                    <a:lumMod val="75000"/>
                  </a:schemeClr>
                </a:solidFill>
              </a:rPr>
              <a:t>- Bajada en HF (29.400 </a:t>
            </a:r>
            <a:r>
              <a:rPr lang="es-ES" sz="1350" dirty="0" err="1">
                <a:solidFill>
                  <a:schemeClr val="accent1">
                    <a:lumMod val="75000"/>
                  </a:schemeClr>
                </a:solidFill>
              </a:rPr>
              <a:t>Mhz</a:t>
            </a:r>
            <a:r>
              <a:rPr lang="es-ES" sz="1350" dirty="0">
                <a:solidFill>
                  <a:schemeClr val="accent1">
                    <a:lumMod val="75000"/>
                  </a:schemeClr>
                </a:solidFill>
              </a:rPr>
              <a:t> - 29.500 </a:t>
            </a:r>
            <a:r>
              <a:rPr lang="es-ES" sz="1350" dirty="0" err="1">
                <a:solidFill>
                  <a:schemeClr val="accent1">
                    <a:lumMod val="75000"/>
                  </a:schemeClr>
                </a:solidFill>
              </a:rPr>
              <a:t>Mhz</a:t>
            </a:r>
            <a:r>
              <a:rPr lang="es-ES" sz="1350" dirty="0">
                <a:solidFill>
                  <a:schemeClr val="accent1">
                    <a:lumMod val="75000"/>
                  </a:schemeClr>
                </a:solidFill>
              </a:rPr>
              <a:t>).</a:t>
            </a:r>
          </a:p>
          <a:p>
            <a:r>
              <a:rPr lang="es-ES" sz="1350" dirty="0"/>
              <a:t>Modo B:</a:t>
            </a:r>
          </a:p>
          <a:p>
            <a:r>
              <a:rPr lang="es-ES" sz="1350" dirty="0">
                <a:solidFill>
                  <a:schemeClr val="accent1">
                    <a:lumMod val="75000"/>
                  </a:schemeClr>
                </a:solidFill>
              </a:rPr>
              <a:t>- Subida en UHF (432.120 </a:t>
            </a:r>
            <a:r>
              <a:rPr lang="es-ES" sz="1350" dirty="0" err="1">
                <a:solidFill>
                  <a:schemeClr val="accent1">
                    <a:lumMod val="75000"/>
                  </a:schemeClr>
                </a:solidFill>
              </a:rPr>
              <a:t>Mhz</a:t>
            </a:r>
            <a:r>
              <a:rPr lang="es-ES" sz="1350" dirty="0">
                <a:solidFill>
                  <a:schemeClr val="accent1">
                    <a:lumMod val="75000"/>
                  </a:schemeClr>
                </a:solidFill>
              </a:rPr>
              <a:t> - 432.180 </a:t>
            </a:r>
            <a:r>
              <a:rPr lang="es-ES" sz="1350" dirty="0" err="1">
                <a:solidFill>
                  <a:schemeClr val="accent1">
                    <a:lumMod val="75000"/>
                  </a:schemeClr>
                </a:solidFill>
              </a:rPr>
              <a:t>Mhz</a:t>
            </a:r>
            <a:r>
              <a:rPr lang="es-ES" sz="1350" dirty="0">
                <a:solidFill>
                  <a:schemeClr val="accent1">
                    <a:lumMod val="75000"/>
                  </a:schemeClr>
                </a:solidFill>
              </a:rPr>
              <a:t>)</a:t>
            </a:r>
          </a:p>
          <a:p>
            <a:r>
              <a:rPr lang="es-ES" sz="1350" dirty="0">
                <a:solidFill>
                  <a:schemeClr val="accent1">
                    <a:lumMod val="75000"/>
                  </a:schemeClr>
                </a:solidFill>
              </a:rPr>
              <a:t>- Bajada en VHF (145.920 </a:t>
            </a:r>
            <a:r>
              <a:rPr lang="es-ES" sz="1350" dirty="0" err="1">
                <a:solidFill>
                  <a:schemeClr val="accent1">
                    <a:lumMod val="75000"/>
                  </a:schemeClr>
                </a:solidFill>
              </a:rPr>
              <a:t>Mhz</a:t>
            </a:r>
            <a:r>
              <a:rPr lang="es-ES" sz="1350" dirty="0">
                <a:solidFill>
                  <a:schemeClr val="accent1">
                    <a:lumMod val="75000"/>
                  </a:schemeClr>
                </a:solidFill>
              </a:rPr>
              <a:t> - 145.980 </a:t>
            </a:r>
            <a:r>
              <a:rPr lang="es-ES" sz="1350" dirty="0" err="1">
                <a:solidFill>
                  <a:schemeClr val="accent1">
                    <a:lumMod val="75000"/>
                  </a:schemeClr>
                </a:solidFill>
              </a:rPr>
              <a:t>Mhz</a:t>
            </a:r>
            <a:r>
              <a:rPr lang="es-ES" sz="1350" dirty="0">
                <a:solidFill>
                  <a:schemeClr val="accent1">
                    <a:lumMod val="75000"/>
                  </a:schemeClr>
                </a:solidFill>
              </a:rPr>
              <a:t> - invertido)</a:t>
            </a:r>
          </a:p>
          <a:p>
            <a:r>
              <a:rPr lang="es-ES" sz="1350" b="1" dirty="0"/>
              <a:t>Telemetría / baliza:</a:t>
            </a:r>
            <a:endParaRPr lang="es-ES" sz="1350" dirty="0"/>
          </a:p>
          <a:p>
            <a:r>
              <a:rPr lang="es-ES" sz="1350" dirty="0"/>
              <a:t>Modo A:</a:t>
            </a:r>
          </a:p>
          <a:p>
            <a:r>
              <a:rPr lang="es-ES" sz="1350" dirty="0">
                <a:solidFill>
                  <a:schemeClr val="accent1"/>
                </a:solidFill>
              </a:rPr>
              <a:t>29.520 </a:t>
            </a:r>
            <a:r>
              <a:rPr lang="es-ES" sz="1350" dirty="0" err="1">
                <a:solidFill>
                  <a:schemeClr val="accent1"/>
                </a:solidFill>
              </a:rPr>
              <a:t>Mhz</a:t>
            </a:r>
            <a:r>
              <a:rPr lang="es-ES" sz="1350" dirty="0">
                <a:solidFill>
                  <a:schemeClr val="accent1"/>
                </a:solidFill>
              </a:rPr>
              <a:t> (CW)</a:t>
            </a:r>
          </a:p>
          <a:p>
            <a:r>
              <a:rPr lang="es-ES" sz="1350" dirty="0"/>
              <a:t>Modo B:</a:t>
            </a:r>
          </a:p>
          <a:p>
            <a:r>
              <a:rPr lang="es-ES" sz="1350" dirty="0">
                <a:solidFill>
                  <a:schemeClr val="accent1"/>
                </a:solidFill>
              </a:rPr>
              <a:t>145.9775 </a:t>
            </a:r>
            <a:r>
              <a:rPr lang="es-ES" sz="1350" dirty="0" err="1">
                <a:solidFill>
                  <a:schemeClr val="accent1"/>
                </a:solidFill>
              </a:rPr>
              <a:t>Mhz</a:t>
            </a:r>
            <a:r>
              <a:rPr lang="es-ES" sz="1350" dirty="0">
                <a:solidFill>
                  <a:schemeClr val="accent1"/>
                </a:solidFill>
              </a:rPr>
              <a:t> (CW) ó 435.100 </a:t>
            </a:r>
            <a:r>
              <a:rPr lang="es-ES" sz="1350" dirty="0" err="1">
                <a:solidFill>
                  <a:schemeClr val="accent1"/>
                </a:solidFill>
              </a:rPr>
              <a:t>Mhz</a:t>
            </a:r>
            <a:r>
              <a:rPr lang="es-ES" sz="1350" dirty="0">
                <a:solidFill>
                  <a:schemeClr val="accent1"/>
                </a:solidFill>
              </a:rPr>
              <a:t> (CW)</a:t>
            </a:r>
          </a:p>
        </p:txBody>
      </p:sp>
    </p:spTree>
    <p:extLst>
      <p:ext uri="{BB962C8B-B14F-4D97-AF65-F5344CB8AC3E}">
        <p14:creationId xmlns:p14="http://schemas.microsoft.com/office/powerpoint/2010/main" val="17455542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xmlns="" id="{A8794CB9-A6BD-472D-8F5D-EE04108A7007}"/>
              </a:ext>
            </a:extLst>
          </p:cNvPr>
          <p:cNvSpPr txBox="1"/>
          <p:nvPr/>
        </p:nvSpPr>
        <p:spPr>
          <a:xfrm>
            <a:off x="483391" y="1481393"/>
            <a:ext cx="3420636" cy="4501232"/>
          </a:xfrm>
          <a:prstGeom prst="rect">
            <a:avLst/>
          </a:prstGeom>
          <a:noFill/>
        </p:spPr>
        <p:txBody>
          <a:bodyPr wrap="square" rtlCol="0">
            <a:spAutoFit/>
          </a:bodyPr>
          <a:lstStyle/>
          <a:p>
            <a:r>
              <a:rPr lang="es-ES" sz="1350" b="1" u="sng" dirty="0">
                <a:solidFill>
                  <a:srgbClr val="0070C0"/>
                </a:solidFill>
              </a:rPr>
              <a:t>Satélites de canal FM</a:t>
            </a:r>
          </a:p>
          <a:p>
            <a:r>
              <a:rPr lang="es-ES" sz="1050" dirty="0"/>
              <a:t>    </a:t>
            </a:r>
            <a:r>
              <a:rPr lang="es-ES" sz="1200" b="1" dirty="0"/>
              <a:t>SO-50 (</a:t>
            </a:r>
            <a:r>
              <a:rPr lang="es-ES" sz="1200" b="1" dirty="0" err="1"/>
              <a:t>SaudiSat</a:t>
            </a:r>
            <a:r>
              <a:rPr lang="es-ES" sz="1200" b="1" dirty="0"/>
              <a:t>  1C - </a:t>
            </a:r>
            <a:r>
              <a:rPr lang="es-ES" sz="1200" b="1" dirty="0" err="1"/>
              <a:t>Saudi</a:t>
            </a:r>
            <a:r>
              <a:rPr lang="es-ES" sz="1200" b="1" dirty="0"/>
              <a:t> OSCAR 50)</a:t>
            </a:r>
          </a:p>
          <a:p>
            <a:r>
              <a:rPr lang="es-ES" sz="1050" dirty="0"/>
              <a:t>    ​AO-85 (FOX 1A - AMSAT OSCAR 85)</a:t>
            </a:r>
          </a:p>
          <a:p>
            <a:r>
              <a:rPr lang="es-ES" sz="1050" dirty="0"/>
              <a:t>    ​AO-91 </a:t>
            </a:r>
            <a:r>
              <a:rPr lang="es-ES" sz="1050" dirty="0" err="1"/>
              <a:t>RadFxSat</a:t>
            </a:r>
            <a:r>
              <a:rPr lang="es-ES" sz="1050" dirty="0"/>
              <a:t> (FOX 1B - AMSAT OSCAR 91)</a:t>
            </a:r>
          </a:p>
          <a:p>
            <a:r>
              <a:rPr lang="es-ES" sz="1050" dirty="0"/>
              <a:t>    ​AO-92 (FOX 1D - AMSAT OSCAR 92)</a:t>
            </a:r>
          </a:p>
          <a:p>
            <a:r>
              <a:rPr lang="es-ES" sz="1050" dirty="0"/>
              <a:t>    ​</a:t>
            </a:r>
            <a:r>
              <a:rPr lang="es-ES" sz="1050" dirty="0" err="1"/>
              <a:t>LilacSat</a:t>
            </a:r>
            <a:r>
              <a:rPr lang="es-ES" sz="1050" dirty="0"/>
              <a:t> 2 (CAS-3H)</a:t>
            </a:r>
          </a:p>
          <a:p>
            <a:r>
              <a:rPr lang="es-ES" sz="1050" dirty="0"/>
              <a:t>    EO-80 (QB50p2)</a:t>
            </a:r>
          </a:p>
          <a:p>
            <a:r>
              <a:rPr lang="es-ES" sz="1050" dirty="0"/>
              <a:t>    LilacSat-1 *(bajada no FM)</a:t>
            </a:r>
          </a:p>
          <a:p>
            <a:r>
              <a:rPr lang="es-ES" sz="1050" dirty="0"/>
              <a:t>    IO-86 (</a:t>
            </a:r>
            <a:r>
              <a:rPr lang="es-ES" sz="1050" dirty="0" err="1"/>
              <a:t>Lapan</a:t>
            </a:r>
            <a:r>
              <a:rPr lang="es-ES" sz="1050" dirty="0"/>
              <a:t> A2 - </a:t>
            </a:r>
            <a:r>
              <a:rPr lang="es-ES" sz="1050" dirty="0" err="1"/>
              <a:t>Orari</a:t>
            </a:r>
            <a:r>
              <a:rPr lang="es-ES" sz="1050" dirty="0"/>
              <a:t>) (Ecuatorial)</a:t>
            </a:r>
          </a:p>
          <a:p>
            <a:r>
              <a:rPr lang="es-ES" sz="1050" dirty="0"/>
              <a:t>    </a:t>
            </a:r>
            <a:r>
              <a:rPr lang="es-ES" sz="1050" dirty="0" err="1"/>
              <a:t>PicSat</a:t>
            </a:r>
            <a:endParaRPr lang="es-ES" sz="1050" dirty="0"/>
          </a:p>
          <a:p>
            <a:endParaRPr lang="es-ES" sz="1350" dirty="0"/>
          </a:p>
          <a:p>
            <a:r>
              <a:rPr lang="es-ES" sz="1350" b="1" u="sng" dirty="0">
                <a:solidFill>
                  <a:srgbClr val="0070C0"/>
                </a:solidFill>
              </a:rPr>
              <a:t>Satélites con transpondedor lineal</a:t>
            </a:r>
          </a:p>
          <a:p>
            <a:r>
              <a:rPr lang="es-ES" sz="1350" dirty="0"/>
              <a:t>   </a:t>
            </a:r>
            <a:r>
              <a:rPr lang="es-ES" sz="1050" b="1" dirty="0"/>
              <a:t>AO-7 (AMSAT OSCAR 7)</a:t>
            </a:r>
          </a:p>
          <a:p>
            <a:r>
              <a:rPr lang="es-ES" sz="1050" b="1" dirty="0"/>
              <a:t>    ​FO-29 (JAS-2 - Fuji OSCAR 29)</a:t>
            </a:r>
          </a:p>
          <a:p>
            <a:r>
              <a:rPr lang="es-ES" sz="1050" dirty="0"/>
              <a:t>    AO-73 (FUNcube-1)</a:t>
            </a:r>
          </a:p>
          <a:p>
            <a:r>
              <a:rPr lang="es-ES" sz="1050" dirty="0"/>
              <a:t>    Constelación Xi Wang-2 Hope (CAS-3)</a:t>
            </a:r>
          </a:p>
          <a:p>
            <a:r>
              <a:rPr lang="es-ES" sz="1050" dirty="0"/>
              <a:t>        </a:t>
            </a:r>
            <a:r>
              <a:rPr lang="es-ES" sz="1050" b="1" dirty="0"/>
              <a:t>XW-2A Hope 2A (CAS-3A)</a:t>
            </a:r>
          </a:p>
          <a:p>
            <a:r>
              <a:rPr lang="es-ES" sz="1050" b="1" dirty="0"/>
              <a:t>        XW-2B Hope 2B (CAS-3B)</a:t>
            </a:r>
          </a:p>
          <a:p>
            <a:r>
              <a:rPr lang="es-ES" sz="1050" b="1" dirty="0"/>
              <a:t>	…</a:t>
            </a:r>
          </a:p>
          <a:p>
            <a:r>
              <a:rPr lang="es-ES" sz="1050" b="1" dirty="0"/>
              <a:t>        XW-2F Hope 2F (CAS-3F)</a:t>
            </a:r>
          </a:p>
          <a:p>
            <a:r>
              <a:rPr lang="es-ES" sz="1050" dirty="0"/>
              <a:t>    EO-79 (QB50p1 / </a:t>
            </a:r>
            <a:r>
              <a:rPr lang="es-ES" sz="1050" dirty="0" err="1"/>
              <a:t>FUNCube</a:t>
            </a:r>
            <a:r>
              <a:rPr lang="es-ES" sz="1050" dirty="0"/>
              <a:t> 3)</a:t>
            </a:r>
          </a:p>
          <a:p>
            <a:r>
              <a:rPr lang="es-ES" sz="1050" dirty="0"/>
              <a:t>    UKube-1 (</a:t>
            </a:r>
            <a:r>
              <a:rPr lang="es-ES" sz="1050" dirty="0" err="1"/>
              <a:t>FUNcube</a:t>
            </a:r>
            <a:r>
              <a:rPr lang="es-ES" sz="1050" dirty="0"/>
              <a:t> 2)</a:t>
            </a:r>
          </a:p>
          <a:p>
            <a:r>
              <a:rPr lang="es-ES" sz="1050" dirty="0"/>
              <a:t>    LO-87 (LUSEX OSCAR 87 - Módulo en satélite ÑuSat-1)</a:t>
            </a:r>
          </a:p>
          <a:p>
            <a:r>
              <a:rPr lang="es-ES" sz="1050" dirty="0"/>
              <a:t>    EO-88 (NAYIF-1 - </a:t>
            </a:r>
            <a:r>
              <a:rPr lang="es-ES" sz="1050" dirty="0" err="1"/>
              <a:t>Emirates</a:t>
            </a:r>
            <a:r>
              <a:rPr lang="es-ES" sz="1050" dirty="0"/>
              <a:t> OSCAR 88)</a:t>
            </a:r>
          </a:p>
          <a:p>
            <a:r>
              <a:rPr lang="es-ES" sz="1050" dirty="0"/>
              <a:t>    CAS-4A y CAS-4B (Módulos en </a:t>
            </a:r>
            <a:r>
              <a:rPr lang="es-ES" sz="1050" dirty="0" err="1"/>
              <a:t>sat</a:t>
            </a:r>
            <a:r>
              <a:rPr lang="es-ES" sz="1050" dirty="0"/>
              <a:t> Zhuhai-1 y Zhuhai-2)</a:t>
            </a:r>
          </a:p>
          <a:p>
            <a:r>
              <a:rPr lang="es-ES" sz="1050" dirty="0"/>
              <a:t>    RS-15 (Radio Sputnik - Radio ROSTO 15) *Solo baliza</a:t>
            </a:r>
          </a:p>
        </p:txBody>
      </p:sp>
      <p:sp>
        <p:nvSpPr>
          <p:cNvPr id="8" name="CuadroTexto 7">
            <a:extLst>
              <a:ext uri="{FF2B5EF4-FFF2-40B4-BE49-F238E27FC236}">
                <a16:creationId xmlns:a16="http://schemas.microsoft.com/office/drawing/2014/main" xmlns="" id="{71479C9D-5073-4307-83E5-AE342FA04F97}"/>
              </a:ext>
            </a:extLst>
          </p:cNvPr>
          <p:cNvSpPr txBox="1"/>
          <p:nvPr/>
        </p:nvSpPr>
        <p:spPr>
          <a:xfrm>
            <a:off x="2492579" y="948633"/>
            <a:ext cx="4158842" cy="461665"/>
          </a:xfrm>
          <a:prstGeom prst="rect">
            <a:avLst/>
          </a:prstGeom>
          <a:noFill/>
        </p:spPr>
        <p:txBody>
          <a:bodyPr wrap="square" rtlCol="0">
            <a:spAutoFit/>
          </a:bodyPr>
          <a:lstStyle/>
          <a:p>
            <a:pPr algn="ctr"/>
            <a:r>
              <a:rPr lang="es-ES" sz="2400" dirty="0"/>
              <a:t>SATELITES ACTIVOS </a:t>
            </a:r>
            <a:r>
              <a:rPr lang="es-ES" dirty="0"/>
              <a:t>(</a:t>
            </a:r>
            <a:r>
              <a:rPr lang="es-ES" dirty="0" err="1"/>
              <a:t>fonía</a:t>
            </a:r>
            <a:r>
              <a:rPr lang="es-ES" dirty="0"/>
              <a:t>)</a:t>
            </a:r>
          </a:p>
        </p:txBody>
      </p:sp>
      <p:pic>
        <p:nvPicPr>
          <p:cNvPr id="3" name="Imagen 2">
            <a:extLst>
              <a:ext uri="{FF2B5EF4-FFF2-40B4-BE49-F238E27FC236}">
                <a16:creationId xmlns:a16="http://schemas.microsoft.com/office/drawing/2014/main" xmlns="" id="{B5EBF20F-54AD-4C45-A724-3CB9D870F8FB}"/>
              </a:ext>
            </a:extLst>
          </p:cNvPr>
          <p:cNvPicPr>
            <a:picLocks noChangeAspect="1"/>
          </p:cNvPicPr>
          <p:nvPr/>
        </p:nvPicPr>
        <p:blipFill>
          <a:blip r:embed="rId2"/>
          <a:stretch>
            <a:fillRect/>
          </a:stretch>
        </p:blipFill>
        <p:spPr>
          <a:xfrm>
            <a:off x="5535685" y="1481392"/>
            <a:ext cx="1146146" cy="1914065"/>
          </a:xfrm>
          <a:prstGeom prst="rect">
            <a:avLst/>
          </a:prstGeom>
        </p:spPr>
      </p:pic>
      <p:pic>
        <p:nvPicPr>
          <p:cNvPr id="4" name="Imagen 3">
            <a:extLst>
              <a:ext uri="{FF2B5EF4-FFF2-40B4-BE49-F238E27FC236}">
                <a16:creationId xmlns:a16="http://schemas.microsoft.com/office/drawing/2014/main" xmlns="" id="{0B8A5BAD-F2B2-42A9-A701-A50E15424B3D}"/>
              </a:ext>
            </a:extLst>
          </p:cNvPr>
          <p:cNvPicPr>
            <a:picLocks noChangeAspect="1"/>
          </p:cNvPicPr>
          <p:nvPr/>
        </p:nvPicPr>
        <p:blipFill>
          <a:blip r:embed="rId3"/>
          <a:stretch>
            <a:fillRect/>
          </a:stretch>
        </p:blipFill>
        <p:spPr>
          <a:xfrm>
            <a:off x="5612266" y="3708925"/>
            <a:ext cx="1705481" cy="1914065"/>
          </a:xfrm>
          <a:prstGeom prst="rect">
            <a:avLst/>
          </a:prstGeom>
        </p:spPr>
      </p:pic>
    </p:spTree>
    <p:extLst>
      <p:ext uri="{BB962C8B-B14F-4D97-AF65-F5344CB8AC3E}">
        <p14:creationId xmlns:p14="http://schemas.microsoft.com/office/powerpoint/2010/main" val="34328470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6A089057-AE54-4CB2-8220-5C0F9174976D}"/>
              </a:ext>
            </a:extLst>
          </p:cNvPr>
          <p:cNvPicPr>
            <a:picLocks noChangeAspect="1"/>
          </p:cNvPicPr>
          <p:nvPr/>
        </p:nvPicPr>
        <p:blipFill>
          <a:blip r:embed="rId2"/>
          <a:stretch>
            <a:fillRect/>
          </a:stretch>
        </p:blipFill>
        <p:spPr>
          <a:xfrm>
            <a:off x="8562873" y="5703267"/>
            <a:ext cx="512108" cy="233192"/>
          </a:xfrm>
          <a:prstGeom prst="rect">
            <a:avLst/>
          </a:prstGeom>
        </p:spPr>
      </p:pic>
      <p:sp>
        <p:nvSpPr>
          <p:cNvPr id="5" name="CuadroTexto 4">
            <a:extLst>
              <a:ext uri="{FF2B5EF4-FFF2-40B4-BE49-F238E27FC236}">
                <a16:creationId xmlns:a16="http://schemas.microsoft.com/office/drawing/2014/main" xmlns="" id="{F784645A-ED84-466D-8F10-C5E0E6321D8A}"/>
              </a:ext>
            </a:extLst>
          </p:cNvPr>
          <p:cNvSpPr txBox="1"/>
          <p:nvPr/>
        </p:nvSpPr>
        <p:spPr>
          <a:xfrm>
            <a:off x="1224794" y="1682728"/>
            <a:ext cx="3611461" cy="3116238"/>
          </a:xfrm>
          <a:prstGeom prst="rect">
            <a:avLst/>
          </a:prstGeom>
          <a:noFill/>
        </p:spPr>
        <p:txBody>
          <a:bodyPr wrap="square" rtlCol="0">
            <a:spAutoFit/>
          </a:bodyPr>
          <a:lstStyle/>
          <a:p>
            <a:r>
              <a:rPr lang="es-ES" sz="1350" b="1" u="sng" dirty="0">
                <a:solidFill>
                  <a:srgbClr val="0070C0"/>
                </a:solidFill>
              </a:rPr>
              <a:t>Satélites de modos digitales</a:t>
            </a:r>
          </a:p>
          <a:p>
            <a:r>
              <a:rPr lang="es-ES" sz="1050" dirty="0"/>
              <a:t>    NO-44 (</a:t>
            </a:r>
            <a:r>
              <a:rPr lang="es-ES" sz="1050" dirty="0" err="1"/>
              <a:t>PCSat</a:t>
            </a:r>
            <a:r>
              <a:rPr lang="es-ES" sz="1050" dirty="0"/>
              <a:t> - </a:t>
            </a:r>
            <a:r>
              <a:rPr lang="es-ES" sz="1050" dirty="0" err="1"/>
              <a:t>Navy</a:t>
            </a:r>
            <a:r>
              <a:rPr lang="es-ES" sz="1050" dirty="0"/>
              <a:t> OSCAR 44)</a:t>
            </a:r>
          </a:p>
          <a:p>
            <a:r>
              <a:rPr lang="es-ES" sz="1050" dirty="0"/>
              <a:t>    NO-84 (</a:t>
            </a:r>
            <a:r>
              <a:rPr lang="es-ES" sz="1050" dirty="0" err="1"/>
              <a:t>PSat</a:t>
            </a:r>
            <a:r>
              <a:rPr lang="es-ES" sz="1050" dirty="0"/>
              <a:t> New OSCAR 84)</a:t>
            </a:r>
          </a:p>
          <a:p>
            <a:r>
              <a:rPr lang="es-ES" sz="1050" dirty="0"/>
              <a:t>    FalconSat-3</a:t>
            </a:r>
          </a:p>
          <a:p>
            <a:r>
              <a:rPr lang="es-ES" sz="1050" dirty="0"/>
              <a:t>    D-</a:t>
            </a:r>
            <a:r>
              <a:rPr lang="es-ES" sz="1050" dirty="0" err="1"/>
              <a:t>Star</a:t>
            </a:r>
            <a:r>
              <a:rPr lang="es-ES" sz="1050" dirty="0"/>
              <a:t> </a:t>
            </a:r>
            <a:r>
              <a:rPr lang="es-ES" sz="1050" dirty="0" err="1"/>
              <a:t>One</a:t>
            </a:r>
            <a:r>
              <a:rPr lang="es-ES" sz="1050" dirty="0"/>
              <a:t> (Phoenix)</a:t>
            </a:r>
          </a:p>
          <a:p>
            <a:endParaRPr lang="es-ES" sz="1350" b="1" u="sng" dirty="0">
              <a:solidFill>
                <a:srgbClr val="0070C0"/>
              </a:solidFill>
            </a:endParaRPr>
          </a:p>
          <a:p>
            <a:r>
              <a:rPr lang="es-ES" sz="1350" b="1" u="sng" dirty="0">
                <a:solidFill>
                  <a:srgbClr val="0070C0"/>
                </a:solidFill>
              </a:rPr>
              <a:t>Satélites de telemetría</a:t>
            </a:r>
          </a:p>
          <a:p>
            <a:r>
              <a:rPr lang="es-ES" sz="1350" dirty="0"/>
              <a:t>    </a:t>
            </a:r>
            <a:r>
              <a:rPr lang="es-ES" sz="1050" dirty="0"/>
              <a:t>SPROUT</a:t>
            </a:r>
          </a:p>
          <a:p>
            <a:r>
              <a:rPr lang="es-ES" sz="1050" dirty="0"/>
              <a:t>    ZACube-1 (</a:t>
            </a:r>
            <a:r>
              <a:rPr lang="es-ES" sz="1050" dirty="0" err="1"/>
              <a:t>TshepisoSAT</a:t>
            </a:r>
            <a:r>
              <a:rPr lang="es-ES" sz="1050" dirty="0"/>
              <a:t>)</a:t>
            </a:r>
          </a:p>
          <a:p>
            <a:r>
              <a:rPr lang="es-ES" sz="1050" dirty="0"/>
              <a:t>    PolyITAN-1</a:t>
            </a:r>
          </a:p>
          <a:p>
            <a:r>
              <a:rPr lang="es-ES" sz="1050" dirty="0"/>
              <a:t>    STARS-1</a:t>
            </a:r>
          </a:p>
          <a:p>
            <a:r>
              <a:rPr lang="es-ES" sz="1050" dirty="0"/>
              <a:t>    EO-80 (QB50p2)</a:t>
            </a:r>
          </a:p>
          <a:p>
            <a:r>
              <a:rPr lang="es-ES" sz="1050" dirty="0"/>
              <a:t>    </a:t>
            </a:r>
            <a:r>
              <a:rPr lang="es-ES" sz="1050" dirty="0" err="1"/>
              <a:t>EcAMSat</a:t>
            </a:r>
            <a:endParaRPr lang="es-ES" sz="1050" dirty="0"/>
          </a:p>
          <a:p>
            <a:r>
              <a:rPr lang="es-ES" sz="1050" dirty="0"/>
              <a:t>    XI-IV</a:t>
            </a:r>
          </a:p>
          <a:p>
            <a:r>
              <a:rPr lang="es-ES" sz="1050" dirty="0"/>
              <a:t>    UO-11 (UoSAT-2)</a:t>
            </a:r>
          </a:p>
          <a:p>
            <a:endParaRPr lang="es-ES" sz="1350" dirty="0"/>
          </a:p>
          <a:p>
            <a:endParaRPr lang="es-ES" sz="1350" dirty="0"/>
          </a:p>
        </p:txBody>
      </p:sp>
      <p:sp>
        <p:nvSpPr>
          <p:cNvPr id="6" name="CuadroTexto 5">
            <a:extLst>
              <a:ext uri="{FF2B5EF4-FFF2-40B4-BE49-F238E27FC236}">
                <a16:creationId xmlns:a16="http://schemas.microsoft.com/office/drawing/2014/main" xmlns="" id="{8967A68A-1F2E-499E-BB9C-1B9DF05EE7E0}"/>
              </a:ext>
            </a:extLst>
          </p:cNvPr>
          <p:cNvSpPr txBox="1"/>
          <p:nvPr/>
        </p:nvSpPr>
        <p:spPr>
          <a:xfrm>
            <a:off x="2492578" y="948633"/>
            <a:ext cx="4415756" cy="461665"/>
          </a:xfrm>
          <a:prstGeom prst="rect">
            <a:avLst/>
          </a:prstGeom>
          <a:noFill/>
        </p:spPr>
        <p:txBody>
          <a:bodyPr wrap="square" rtlCol="0">
            <a:spAutoFit/>
          </a:bodyPr>
          <a:lstStyle/>
          <a:p>
            <a:pPr algn="ctr"/>
            <a:r>
              <a:rPr lang="es-ES" sz="2400" dirty="0"/>
              <a:t>SATELITES ACTIVOS </a:t>
            </a:r>
            <a:r>
              <a:rPr lang="es-ES" dirty="0"/>
              <a:t>(</a:t>
            </a:r>
            <a:r>
              <a:rPr lang="es-ES" dirty="0" err="1"/>
              <a:t>dig</a:t>
            </a:r>
            <a:r>
              <a:rPr lang="es-ES" dirty="0"/>
              <a:t>. y telemetría)</a:t>
            </a:r>
          </a:p>
        </p:txBody>
      </p:sp>
      <p:pic>
        <p:nvPicPr>
          <p:cNvPr id="8" name="Imagen 7">
            <a:extLst>
              <a:ext uri="{FF2B5EF4-FFF2-40B4-BE49-F238E27FC236}">
                <a16:creationId xmlns:a16="http://schemas.microsoft.com/office/drawing/2014/main" xmlns="" id="{10CF17F0-4D3A-41DD-B28B-75B584F36DF3}"/>
              </a:ext>
            </a:extLst>
          </p:cNvPr>
          <p:cNvPicPr>
            <a:picLocks noChangeAspect="1"/>
          </p:cNvPicPr>
          <p:nvPr/>
        </p:nvPicPr>
        <p:blipFill>
          <a:blip r:embed="rId3"/>
          <a:stretch>
            <a:fillRect/>
          </a:stretch>
        </p:blipFill>
        <p:spPr>
          <a:xfrm>
            <a:off x="5151889" y="3505813"/>
            <a:ext cx="2826041" cy="2197454"/>
          </a:xfrm>
          <a:prstGeom prst="rect">
            <a:avLst/>
          </a:prstGeom>
        </p:spPr>
      </p:pic>
      <p:sp>
        <p:nvSpPr>
          <p:cNvPr id="9" name="CuadroTexto 8">
            <a:extLst>
              <a:ext uri="{FF2B5EF4-FFF2-40B4-BE49-F238E27FC236}">
                <a16:creationId xmlns:a16="http://schemas.microsoft.com/office/drawing/2014/main" xmlns="" id="{4A95956C-3443-452E-A9A9-53A5D1F1B7A3}"/>
              </a:ext>
            </a:extLst>
          </p:cNvPr>
          <p:cNvSpPr txBox="1"/>
          <p:nvPr/>
        </p:nvSpPr>
        <p:spPr>
          <a:xfrm>
            <a:off x="6255900" y="5723751"/>
            <a:ext cx="1304868" cy="300082"/>
          </a:xfrm>
          <a:prstGeom prst="rect">
            <a:avLst/>
          </a:prstGeom>
          <a:noFill/>
        </p:spPr>
        <p:txBody>
          <a:bodyPr wrap="square" rtlCol="0">
            <a:spAutoFit/>
          </a:bodyPr>
          <a:lstStyle/>
          <a:p>
            <a:r>
              <a:rPr lang="es-ES" sz="1350" dirty="0"/>
              <a:t>FlaconSat-3</a:t>
            </a:r>
          </a:p>
        </p:txBody>
      </p:sp>
      <p:pic>
        <p:nvPicPr>
          <p:cNvPr id="10" name="Imagen 9">
            <a:extLst>
              <a:ext uri="{FF2B5EF4-FFF2-40B4-BE49-F238E27FC236}">
                <a16:creationId xmlns:a16="http://schemas.microsoft.com/office/drawing/2014/main" xmlns="" id="{EFA3354E-1CD2-451F-9647-1AA50DF2AC1B}"/>
              </a:ext>
            </a:extLst>
          </p:cNvPr>
          <p:cNvPicPr>
            <a:picLocks noChangeAspect="1"/>
          </p:cNvPicPr>
          <p:nvPr/>
        </p:nvPicPr>
        <p:blipFill>
          <a:blip r:embed="rId4"/>
          <a:stretch>
            <a:fillRect/>
          </a:stretch>
        </p:blipFill>
        <p:spPr>
          <a:xfrm>
            <a:off x="5806443" y="1424791"/>
            <a:ext cx="1516933" cy="1927397"/>
          </a:xfrm>
          <a:prstGeom prst="rect">
            <a:avLst/>
          </a:prstGeom>
        </p:spPr>
      </p:pic>
    </p:spTree>
    <p:extLst>
      <p:ext uri="{BB962C8B-B14F-4D97-AF65-F5344CB8AC3E}">
        <p14:creationId xmlns:p14="http://schemas.microsoft.com/office/powerpoint/2010/main" val="14548710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6A089057-AE54-4CB2-8220-5C0F9174976D}"/>
              </a:ext>
            </a:extLst>
          </p:cNvPr>
          <p:cNvPicPr>
            <a:picLocks noChangeAspect="1"/>
          </p:cNvPicPr>
          <p:nvPr/>
        </p:nvPicPr>
        <p:blipFill>
          <a:blip r:embed="rId2"/>
          <a:stretch>
            <a:fillRect/>
          </a:stretch>
        </p:blipFill>
        <p:spPr>
          <a:xfrm>
            <a:off x="8562873" y="5703267"/>
            <a:ext cx="512108" cy="233192"/>
          </a:xfrm>
          <a:prstGeom prst="rect">
            <a:avLst/>
          </a:prstGeom>
        </p:spPr>
      </p:pic>
      <p:sp>
        <p:nvSpPr>
          <p:cNvPr id="5" name="CuadroTexto 4">
            <a:extLst>
              <a:ext uri="{FF2B5EF4-FFF2-40B4-BE49-F238E27FC236}">
                <a16:creationId xmlns:a16="http://schemas.microsoft.com/office/drawing/2014/main" xmlns="" id="{F784645A-ED84-466D-8F10-C5E0E6321D8A}"/>
              </a:ext>
            </a:extLst>
          </p:cNvPr>
          <p:cNvSpPr txBox="1"/>
          <p:nvPr/>
        </p:nvSpPr>
        <p:spPr>
          <a:xfrm>
            <a:off x="59722" y="1172374"/>
            <a:ext cx="4796405" cy="2377574"/>
          </a:xfrm>
          <a:prstGeom prst="rect">
            <a:avLst/>
          </a:prstGeom>
          <a:noFill/>
        </p:spPr>
        <p:txBody>
          <a:bodyPr wrap="square" rtlCol="0">
            <a:spAutoFit/>
          </a:bodyPr>
          <a:lstStyle/>
          <a:p>
            <a:r>
              <a:rPr lang="es-ES" sz="1350" b="1" u="sng" dirty="0">
                <a:solidFill>
                  <a:srgbClr val="0070C0"/>
                </a:solidFill>
              </a:rPr>
              <a:t>Estación Espacial Internacional (ISS)</a:t>
            </a:r>
          </a:p>
          <a:p>
            <a:r>
              <a:rPr lang="es-ES" sz="1050" dirty="0"/>
              <a:t>    Módulo ARISS</a:t>
            </a:r>
          </a:p>
          <a:p>
            <a:pPr lvl="1"/>
            <a:r>
              <a:rPr lang="es-ES" sz="1050" dirty="0"/>
              <a:t>Frecuencias </a:t>
            </a:r>
            <a:r>
              <a:rPr lang="es-ES" sz="1050" b="1" dirty="0"/>
              <a:t>contactos voz astronautas – colegios</a:t>
            </a:r>
          </a:p>
          <a:p>
            <a:pPr lvl="1"/>
            <a:endParaRPr lang="es-ES" sz="900" dirty="0">
              <a:solidFill>
                <a:srgbClr val="32691E"/>
              </a:solidFill>
            </a:endParaRPr>
          </a:p>
          <a:p>
            <a:pPr lvl="1"/>
            <a:r>
              <a:rPr lang="es-ES" sz="900" dirty="0">
                <a:solidFill>
                  <a:srgbClr val="32691E"/>
                </a:solidFill>
              </a:rPr>
              <a:t>- Subida en VHF (145.200 </a:t>
            </a:r>
            <a:r>
              <a:rPr lang="es-ES" sz="900" dirty="0" err="1">
                <a:solidFill>
                  <a:srgbClr val="32691E"/>
                </a:solidFill>
              </a:rPr>
              <a:t>Mhz</a:t>
            </a:r>
            <a:r>
              <a:rPr lang="es-ES" sz="900" dirty="0">
                <a:solidFill>
                  <a:srgbClr val="32691E"/>
                </a:solidFill>
              </a:rPr>
              <a:t>) y bajada en VHF (145.800 </a:t>
            </a:r>
            <a:r>
              <a:rPr lang="es-ES" sz="900" dirty="0" err="1">
                <a:solidFill>
                  <a:srgbClr val="32691E"/>
                </a:solidFill>
              </a:rPr>
              <a:t>Mhz</a:t>
            </a:r>
            <a:r>
              <a:rPr lang="es-ES" sz="900" dirty="0">
                <a:solidFill>
                  <a:srgbClr val="32691E"/>
                </a:solidFill>
              </a:rPr>
              <a:t>)</a:t>
            </a:r>
            <a:r>
              <a:rPr lang="es-ES" sz="900" dirty="0"/>
              <a:t> - ITU </a:t>
            </a:r>
            <a:r>
              <a:rPr lang="es-ES" sz="900" dirty="0" err="1"/>
              <a:t>Region</a:t>
            </a:r>
            <a:r>
              <a:rPr lang="es-ES" sz="900" dirty="0"/>
              <a:t> 1 (</a:t>
            </a:r>
            <a:r>
              <a:rPr lang="es-ES" sz="900" dirty="0" err="1"/>
              <a:t>Europe</a:t>
            </a:r>
            <a:r>
              <a:rPr lang="es-ES" sz="900" dirty="0"/>
              <a:t>, </a:t>
            </a:r>
            <a:r>
              <a:rPr lang="es-ES" sz="900" dirty="0" err="1"/>
              <a:t>Russia</a:t>
            </a:r>
            <a:r>
              <a:rPr lang="es-ES" sz="900" dirty="0"/>
              <a:t> and </a:t>
            </a:r>
            <a:r>
              <a:rPr lang="es-ES" sz="900" dirty="0" err="1"/>
              <a:t>Africa</a:t>
            </a:r>
            <a:r>
              <a:rPr lang="es-ES" sz="900" dirty="0"/>
              <a:t>)</a:t>
            </a:r>
          </a:p>
          <a:p>
            <a:pPr lvl="1"/>
            <a:r>
              <a:rPr lang="es-ES" sz="900" dirty="0">
                <a:solidFill>
                  <a:srgbClr val="32691E"/>
                </a:solidFill>
              </a:rPr>
              <a:t>- Subida en VHF (145.490 </a:t>
            </a:r>
            <a:r>
              <a:rPr lang="es-ES" sz="900" dirty="0" err="1">
                <a:solidFill>
                  <a:srgbClr val="32691E"/>
                </a:solidFill>
              </a:rPr>
              <a:t>Mhz</a:t>
            </a:r>
            <a:r>
              <a:rPr lang="es-ES" sz="900" dirty="0">
                <a:solidFill>
                  <a:srgbClr val="32691E"/>
                </a:solidFill>
              </a:rPr>
              <a:t>) y bajada en VHF (145.800 </a:t>
            </a:r>
            <a:r>
              <a:rPr lang="es-ES" sz="900" dirty="0" err="1">
                <a:solidFill>
                  <a:srgbClr val="32691E"/>
                </a:solidFill>
              </a:rPr>
              <a:t>Mhz</a:t>
            </a:r>
            <a:r>
              <a:rPr lang="es-ES" sz="900" dirty="0">
                <a:solidFill>
                  <a:srgbClr val="32691E"/>
                </a:solidFill>
              </a:rPr>
              <a:t>)</a:t>
            </a:r>
            <a:r>
              <a:rPr lang="es-ES" sz="900" dirty="0"/>
              <a:t> - ITU </a:t>
            </a:r>
            <a:r>
              <a:rPr lang="es-ES" sz="900" dirty="0" err="1"/>
              <a:t>Regions</a:t>
            </a:r>
            <a:r>
              <a:rPr lang="es-ES" sz="900" dirty="0"/>
              <a:t> 2 and 3 (</a:t>
            </a:r>
            <a:r>
              <a:rPr lang="es-ES" sz="900" dirty="0" err="1"/>
              <a:t>The</a:t>
            </a:r>
            <a:r>
              <a:rPr lang="es-ES" sz="900" dirty="0"/>
              <a:t> </a:t>
            </a:r>
            <a:r>
              <a:rPr lang="es-ES" sz="900" dirty="0" err="1"/>
              <a:t>Americas</a:t>
            </a:r>
            <a:r>
              <a:rPr lang="es-ES" sz="900" dirty="0"/>
              <a:t>, and </a:t>
            </a:r>
            <a:r>
              <a:rPr lang="es-ES" sz="900" dirty="0" err="1"/>
              <a:t>the</a:t>
            </a:r>
            <a:r>
              <a:rPr lang="es-ES" sz="900" dirty="0"/>
              <a:t> </a:t>
            </a:r>
            <a:r>
              <a:rPr lang="es-ES" sz="900" dirty="0" err="1"/>
              <a:t>Pacific</a:t>
            </a:r>
            <a:r>
              <a:rPr lang="es-ES" sz="900" dirty="0"/>
              <a:t> and </a:t>
            </a:r>
            <a:r>
              <a:rPr lang="es-ES" sz="900" dirty="0" err="1"/>
              <a:t>Southern</a:t>
            </a:r>
            <a:r>
              <a:rPr lang="es-ES" sz="900" dirty="0"/>
              <a:t> Asia)</a:t>
            </a:r>
          </a:p>
          <a:p>
            <a:endParaRPr lang="es-ES" sz="1050" dirty="0"/>
          </a:p>
          <a:p>
            <a:r>
              <a:rPr lang="es-ES" sz="1350" b="1" u="sng" dirty="0">
                <a:solidFill>
                  <a:srgbClr val="0070C0"/>
                </a:solidFill>
              </a:rPr>
              <a:t>Satélites Meteorológicos</a:t>
            </a:r>
          </a:p>
          <a:p>
            <a:r>
              <a:rPr lang="es-ES" sz="1050" b="1" dirty="0"/>
              <a:t>    NOAA-15 </a:t>
            </a:r>
          </a:p>
          <a:p>
            <a:r>
              <a:rPr lang="es-ES" sz="1050" b="1" dirty="0"/>
              <a:t>    NOAA-18</a:t>
            </a:r>
          </a:p>
          <a:p>
            <a:r>
              <a:rPr lang="es-ES" sz="1050" b="1" dirty="0"/>
              <a:t>    NOAA-19</a:t>
            </a:r>
          </a:p>
          <a:p>
            <a:endParaRPr lang="es-ES" sz="1350" dirty="0"/>
          </a:p>
        </p:txBody>
      </p:sp>
      <p:pic>
        <p:nvPicPr>
          <p:cNvPr id="7" name="Imagen 6">
            <a:extLst>
              <a:ext uri="{FF2B5EF4-FFF2-40B4-BE49-F238E27FC236}">
                <a16:creationId xmlns:a16="http://schemas.microsoft.com/office/drawing/2014/main" xmlns="" id="{B438C295-C914-4285-8726-36599258D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68" y="4094539"/>
            <a:ext cx="2326528" cy="1737533"/>
          </a:xfrm>
          <a:prstGeom prst="rect">
            <a:avLst/>
          </a:prstGeom>
        </p:spPr>
      </p:pic>
      <p:pic>
        <p:nvPicPr>
          <p:cNvPr id="9" name="Imagen 8">
            <a:extLst>
              <a:ext uri="{FF2B5EF4-FFF2-40B4-BE49-F238E27FC236}">
                <a16:creationId xmlns:a16="http://schemas.microsoft.com/office/drawing/2014/main" xmlns="" id="{05B64A89-AF8F-4FC0-BC89-5BF8C4FD8E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2018" y="3498447"/>
            <a:ext cx="1524000" cy="2333625"/>
          </a:xfrm>
          <a:prstGeom prst="rect">
            <a:avLst/>
          </a:prstGeom>
        </p:spPr>
      </p:pic>
      <p:pic>
        <p:nvPicPr>
          <p:cNvPr id="11" name="Imagen 10">
            <a:extLst>
              <a:ext uri="{FF2B5EF4-FFF2-40B4-BE49-F238E27FC236}">
                <a16:creationId xmlns:a16="http://schemas.microsoft.com/office/drawing/2014/main" xmlns="" id="{CB95302A-9D36-423C-9E16-DAE5E3BE41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7266" y="4094539"/>
            <a:ext cx="2146589" cy="1742361"/>
          </a:xfrm>
          <a:prstGeom prst="rect">
            <a:avLst/>
          </a:prstGeom>
        </p:spPr>
      </p:pic>
      <p:pic>
        <p:nvPicPr>
          <p:cNvPr id="12" name="Imagen 11">
            <a:extLst>
              <a:ext uri="{FF2B5EF4-FFF2-40B4-BE49-F238E27FC236}">
                <a16:creationId xmlns:a16="http://schemas.microsoft.com/office/drawing/2014/main" xmlns="" id="{B1DEDB8D-B984-42C3-A7DA-FD9E08F49C91}"/>
              </a:ext>
            </a:extLst>
          </p:cNvPr>
          <p:cNvPicPr>
            <a:picLocks noChangeAspect="1"/>
          </p:cNvPicPr>
          <p:nvPr/>
        </p:nvPicPr>
        <p:blipFill>
          <a:blip r:embed="rId6"/>
          <a:stretch>
            <a:fillRect/>
          </a:stretch>
        </p:blipFill>
        <p:spPr>
          <a:xfrm>
            <a:off x="5134171" y="1021100"/>
            <a:ext cx="3367955" cy="2288901"/>
          </a:xfrm>
          <a:prstGeom prst="rect">
            <a:avLst/>
          </a:prstGeom>
        </p:spPr>
      </p:pic>
    </p:spTree>
    <p:extLst>
      <p:ext uri="{BB962C8B-B14F-4D97-AF65-F5344CB8AC3E}">
        <p14:creationId xmlns:p14="http://schemas.microsoft.com/office/powerpoint/2010/main" val="39164267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66D2573D-F4B5-46E6-A8E4-A5FF8F45E398}"/>
              </a:ext>
            </a:extLst>
          </p:cNvPr>
          <p:cNvPicPr>
            <a:picLocks noChangeAspect="1"/>
          </p:cNvPicPr>
          <p:nvPr/>
        </p:nvPicPr>
        <p:blipFill>
          <a:blip r:embed="rId2"/>
          <a:stretch>
            <a:fillRect/>
          </a:stretch>
        </p:blipFill>
        <p:spPr>
          <a:xfrm>
            <a:off x="326778" y="958967"/>
            <a:ext cx="3005356" cy="2329151"/>
          </a:xfrm>
          <a:prstGeom prst="rect">
            <a:avLst/>
          </a:prstGeom>
        </p:spPr>
      </p:pic>
      <p:pic>
        <p:nvPicPr>
          <p:cNvPr id="5" name="Imagen 4">
            <a:extLst>
              <a:ext uri="{FF2B5EF4-FFF2-40B4-BE49-F238E27FC236}">
                <a16:creationId xmlns:a16="http://schemas.microsoft.com/office/drawing/2014/main" xmlns="" id="{A5941321-D241-4E4A-BE9E-FFB08750A991}"/>
              </a:ext>
            </a:extLst>
          </p:cNvPr>
          <p:cNvPicPr>
            <a:picLocks noChangeAspect="1"/>
          </p:cNvPicPr>
          <p:nvPr/>
        </p:nvPicPr>
        <p:blipFill>
          <a:blip r:embed="rId3"/>
          <a:stretch>
            <a:fillRect/>
          </a:stretch>
        </p:blipFill>
        <p:spPr>
          <a:xfrm>
            <a:off x="3619911" y="958966"/>
            <a:ext cx="2974856" cy="2329151"/>
          </a:xfrm>
          <a:prstGeom prst="rect">
            <a:avLst/>
          </a:prstGeom>
        </p:spPr>
      </p:pic>
      <p:pic>
        <p:nvPicPr>
          <p:cNvPr id="6" name="Imagen 5">
            <a:extLst>
              <a:ext uri="{FF2B5EF4-FFF2-40B4-BE49-F238E27FC236}">
                <a16:creationId xmlns:a16="http://schemas.microsoft.com/office/drawing/2014/main" xmlns="" id="{A923540E-91CE-4C25-A3A1-5DC36D12F930}"/>
              </a:ext>
            </a:extLst>
          </p:cNvPr>
          <p:cNvPicPr>
            <a:picLocks noChangeAspect="1"/>
          </p:cNvPicPr>
          <p:nvPr/>
        </p:nvPicPr>
        <p:blipFill>
          <a:blip r:embed="rId4"/>
          <a:stretch>
            <a:fillRect/>
          </a:stretch>
        </p:blipFill>
        <p:spPr>
          <a:xfrm>
            <a:off x="326778" y="3382179"/>
            <a:ext cx="3005356" cy="2470715"/>
          </a:xfrm>
          <a:prstGeom prst="rect">
            <a:avLst/>
          </a:prstGeom>
        </p:spPr>
      </p:pic>
      <p:pic>
        <p:nvPicPr>
          <p:cNvPr id="7" name="Imagen 6">
            <a:extLst>
              <a:ext uri="{FF2B5EF4-FFF2-40B4-BE49-F238E27FC236}">
                <a16:creationId xmlns:a16="http://schemas.microsoft.com/office/drawing/2014/main" xmlns="" id="{22E6DB92-15CF-4D03-B8F2-736E4CDD48FD}"/>
              </a:ext>
            </a:extLst>
          </p:cNvPr>
          <p:cNvPicPr>
            <a:picLocks noChangeAspect="1"/>
          </p:cNvPicPr>
          <p:nvPr/>
        </p:nvPicPr>
        <p:blipFill>
          <a:blip r:embed="rId5"/>
          <a:stretch>
            <a:fillRect/>
          </a:stretch>
        </p:blipFill>
        <p:spPr>
          <a:xfrm>
            <a:off x="6995566" y="1166594"/>
            <a:ext cx="1821656" cy="1414463"/>
          </a:xfrm>
          <a:prstGeom prst="rect">
            <a:avLst/>
          </a:prstGeom>
        </p:spPr>
      </p:pic>
      <p:pic>
        <p:nvPicPr>
          <p:cNvPr id="8" name="Imagen 7">
            <a:extLst>
              <a:ext uri="{FF2B5EF4-FFF2-40B4-BE49-F238E27FC236}">
                <a16:creationId xmlns:a16="http://schemas.microsoft.com/office/drawing/2014/main" xmlns="" id="{D63E6760-B7B7-4838-A101-61DD6CC2FACF}"/>
              </a:ext>
            </a:extLst>
          </p:cNvPr>
          <p:cNvPicPr>
            <a:picLocks noChangeAspect="1"/>
          </p:cNvPicPr>
          <p:nvPr/>
        </p:nvPicPr>
        <p:blipFill>
          <a:blip r:embed="rId6"/>
          <a:stretch>
            <a:fillRect/>
          </a:stretch>
        </p:blipFill>
        <p:spPr>
          <a:xfrm>
            <a:off x="6995566" y="2658851"/>
            <a:ext cx="1821656" cy="1414463"/>
          </a:xfrm>
          <a:prstGeom prst="rect">
            <a:avLst/>
          </a:prstGeom>
        </p:spPr>
      </p:pic>
      <p:pic>
        <p:nvPicPr>
          <p:cNvPr id="9" name="Imagen 8">
            <a:extLst>
              <a:ext uri="{FF2B5EF4-FFF2-40B4-BE49-F238E27FC236}">
                <a16:creationId xmlns:a16="http://schemas.microsoft.com/office/drawing/2014/main" xmlns="" id="{155D2A38-6116-49F6-84BD-FFD33A0390F7}"/>
              </a:ext>
            </a:extLst>
          </p:cNvPr>
          <p:cNvPicPr>
            <a:picLocks noChangeAspect="1"/>
          </p:cNvPicPr>
          <p:nvPr/>
        </p:nvPicPr>
        <p:blipFill>
          <a:blip r:embed="rId7"/>
          <a:stretch>
            <a:fillRect/>
          </a:stretch>
        </p:blipFill>
        <p:spPr>
          <a:xfrm>
            <a:off x="6995566" y="4151108"/>
            <a:ext cx="1821656" cy="1414463"/>
          </a:xfrm>
          <a:prstGeom prst="rect">
            <a:avLst/>
          </a:prstGeom>
        </p:spPr>
      </p:pic>
      <p:pic>
        <p:nvPicPr>
          <p:cNvPr id="10" name="Imagen 9">
            <a:extLst>
              <a:ext uri="{FF2B5EF4-FFF2-40B4-BE49-F238E27FC236}">
                <a16:creationId xmlns:a16="http://schemas.microsoft.com/office/drawing/2014/main" xmlns="" id="{3A0BB468-CEB5-43F2-AA94-BE1DB0028800}"/>
              </a:ext>
            </a:extLst>
          </p:cNvPr>
          <p:cNvPicPr>
            <a:picLocks noChangeAspect="1"/>
          </p:cNvPicPr>
          <p:nvPr/>
        </p:nvPicPr>
        <p:blipFill>
          <a:blip r:embed="rId8"/>
          <a:stretch>
            <a:fillRect/>
          </a:stretch>
        </p:blipFill>
        <p:spPr>
          <a:xfrm>
            <a:off x="3619910" y="3413636"/>
            <a:ext cx="3005357" cy="2407799"/>
          </a:xfrm>
          <a:prstGeom prst="rect">
            <a:avLst/>
          </a:prstGeom>
        </p:spPr>
      </p:pic>
    </p:spTree>
    <p:extLst>
      <p:ext uri="{BB962C8B-B14F-4D97-AF65-F5344CB8AC3E}">
        <p14:creationId xmlns:p14="http://schemas.microsoft.com/office/powerpoint/2010/main" val="307933582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xmlns="" id="{B7DA9780-7789-4D79-95AC-E16CF5ED0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65" y="857250"/>
            <a:ext cx="3979100" cy="5143500"/>
          </a:xfrm>
          <a:prstGeom prst="rect">
            <a:avLst/>
          </a:prstGeom>
        </p:spPr>
      </p:pic>
      <p:pic>
        <p:nvPicPr>
          <p:cNvPr id="2" name="Imagen 1">
            <a:extLst>
              <a:ext uri="{FF2B5EF4-FFF2-40B4-BE49-F238E27FC236}">
                <a16:creationId xmlns:a16="http://schemas.microsoft.com/office/drawing/2014/main" xmlns="" id="{5071BADD-ED80-48F2-9B51-A6A0523817D2}"/>
              </a:ext>
            </a:extLst>
          </p:cNvPr>
          <p:cNvPicPr>
            <a:picLocks noChangeAspect="1"/>
          </p:cNvPicPr>
          <p:nvPr/>
        </p:nvPicPr>
        <p:blipFill>
          <a:blip r:embed="rId3"/>
          <a:stretch>
            <a:fillRect/>
          </a:stretch>
        </p:blipFill>
        <p:spPr>
          <a:xfrm>
            <a:off x="4257375" y="1192968"/>
            <a:ext cx="4778720" cy="4472065"/>
          </a:xfrm>
          <a:prstGeom prst="rect">
            <a:avLst/>
          </a:prstGeom>
        </p:spPr>
      </p:pic>
    </p:spTree>
    <p:extLst>
      <p:ext uri="{BB962C8B-B14F-4D97-AF65-F5344CB8AC3E}">
        <p14:creationId xmlns:p14="http://schemas.microsoft.com/office/powerpoint/2010/main" val="13798873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858177E1-6B56-4C9D-8D39-CD59C221693A}"/>
              </a:ext>
            </a:extLst>
          </p:cNvPr>
          <p:cNvPicPr>
            <a:picLocks noChangeAspect="1"/>
          </p:cNvPicPr>
          <p:nvPr/>
        </p:nvPicPr>
        <p:blipFill>
          <a:blip r:embed="rId2"/>
          <a:stretch>
            <a:fillRect/>
          </a:stretch>
        </p:blipFill>
        <p:spPr>
          <a:xfrm>
            <a:off x="2284639" y="1141639"/>
            <a:ext cx="4574722" cy="4574722"/>
          </a:xfrm>
          <a:prstGeom prst="rect">
            <a:avLst/>
          </a:prstGeom>
        </p:spPr>
      </p:pic>
    </p:spTree>
    <p:extLst>
      <p:ext uri="{BB962C8B-B14F-4D97-AF65-F5344CB8AC3E}">
        <p14:creationId xmlns:p14="http://schemas.microsoft.com/office/powerpoint/2010/main" val="341570859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6A089057-AE54-4CB2-8220-5C0F9174976D}"/>
              </a:ext>
            </a:extLst>
          </p:cNvPr>
          <p:cNvPicPr>
            <a:picLocks noChangeAspect="1"/>
          </p:cNvPicPr>
          <p:nvPr/>
        </p:nvPicPr>
        <p:blipFill>
          <a:blip r:embed="rId2"/>
          <a:stretch>
            <a:fillRect/>
          </a:stretch>
        </p:blipFill>
        <p:spPr>
          <a:xfrm>
            <a:off x="8562873" y="5703267"/>
            <a:ext cx="512108" cy="233192"/>
          </a:xfrm>
          <a:prstGeom prst="rect">
            <a:avLst/>
          </a:prstGeom>
        </p:spPr>
      </p:pic>
      <p:pic>
        <p:nvPicPr>
          <p:cNvPr id="2" name="Imagen 1">
            <a:extLst>
              <a:ext uri="{FF2B5EF4-FFF2-40B4-BE49-F238E27FC236}">
                <a16:creationId xmlns:a16="http://schemas.microsoft.com/office/drawing/2014/main" xmlns="" id="{3B25A48B-59B9-4FA6-9417-C6CCC9066A18}"/>
              </a:ext>
            </a:extLst>
          </p:cNvPr>
          <p:cNvPicPr>
            <a:picLocks noChangeAspect="1"/>
          </p:cNvPicPr>
          <p:nvPr/>
        </p:nvPicPr>
        <p:blipFill>
          <a:blip r:embed="rId3"/>
          <a:stretch>
            <a:fillRect/>
          </a:stretch>
        </p:blipFill>
        <p:spPr>
          <a:xfrm>
            <a:off x="1507331" y="1703785"/>
            <a:ext cx="6129338" cy="3450431"/>
          </a:xfrm>
          <a:prstGeom prst="rect">
            <a:avLst/>
          </a:prstGeom>
        </p:spPr>
      </p:pic>
      <p:sp>
        <p:nvSpPr>
          <p:cNvPr id="6" name="CuadroTexto 5">
            <a:extLst>
              <a:ext uri="{FF2B5EF4-FFF2-40B4-BE49-F238E27FC236}">
                <a16:creationId xmlns:a16="http://schemas.microsoft.com/office/drawing/2014/main" xmlns="" id="{35FB1713-EA82-4C84-8147-713DE21B506E}"/>
              </a:ext>
            </a:extLst>
          </p:cNvPr>
          <p:cNvSpPr txBox="1"/>
          <p:nvPr/>
        </p:nvSpPr>
        <p:spPr>
          <a:xfrm>
            <a:off x="2364122" y="1124802"/>
            <a:ext cx="4415756" cy="461665"/>
          </a:xfrm>
          <a:prstGeom prst="rect">
            <a:avLst/>
          </a:prstGeom>
          <a:noFill/>
        </p:spPr>
        <p:txBody>
          <a:bodyPr wrap="square" rtlCol="0">
            <a:spAutoFit/>
          </a:bodyPr>
          <a:lstStyle/>
          <a:p>
            <a:pPr algn="ctr"/>
            <a:r>
              <a:rPr lang="es-ES" sz="2400" dirty="0"/>
              <a:t>Orbitadores Lunares</a:t>
            </a:r>
            <a:endParaRPr lang="es-ES" dirty="0"/>
          </a:p>
        </p:txBody>
      </p:sp>
    </p:spTree>
    <p:extLst>
      <p:ext uri="{BB962C8B-B14F-4D97-AF65-F5344CB8AC3E}">
        <p14:creationId xmlns:p14="http://schemas.microsoft.com/office/powerpoint/2010/main" val="37575408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EC06A0C-4480-4DE8-932E-47D5CB5E747C}"/>
              </a:ext>
            </a:extLst>
          </p:cNvPr>
          <p:cNvSpPr>
            <a:spLocks noGrp="1"/>
          </p:cNvSpPr>
          <p:nvPr>
            <p:ph type="title"/>
          </p:nvPr>
        </p:nvSpPr>
        <p:spPr/>
        <p:txBody>
          <a:bodyPr/>
          <a:lstStyle/>
          <a:p>
            <a:endParaRPr lang="es-ES"/>
          </a:p>
        </p:txBody>
      </p:sp>
      <p:sp>
        <p:nvSpPr>
          <p:cNvPr id="3" name="Marcador de contenido 2">
            <a:extLst>
              <a:ext uri="{FF2B5EF4-FFF2-40B4-BE49-F238E27FC236}">
                <a16:creationId xmlns:a16="http://schemas.microsoft.com/office/drawing/2014/main" xmlns="" id="{2F759334-A4C0-458F-9F4D-4C871E5669BF}"/>
              </a:ext>
            </a:extLst>
          </p:cNvPr>
          <p:cNvSpPr>
            <a:spLocks noGrp="1"/>
          </p:cNvSpPr>
          <p:nvPr>
            <p:ph idx="1"/>
          </p:nvPr>
        </p:nvSpPr>
        <p:spPr/>
        <p:txBody>
          <a:bodyPr/>
          <a:lstStyle/>
          <a:p>
            <a:endParaRPr lang="es-ES"/>
          </a:p>
        </p:txBody>
      </p:sp>
      <p:pic>
        <p:nvPicPr>
          <p:cNvPr id="4" name="Imagen 3">
            <a:extLst>
              <a:ext uri="{FF2B5EF4-FFF2-40B4-BE49-F238E27FC236}">
                <a16:creationId xmlns:a16="http://schemas.microsoft.com/office/drawing/2014/main" xmlns="" id="{1B4DC11C-DD8F-426F-BC6D-71374FB812C2}"/>
              </a:ext>
            </a:extLst>
          </p:cNvPr>
          <p:cNvPicPr>
            <a:picLocks noChangeAspect="1"/>
          </p:cNvPicPr>
          <p:nvPr/>
        </p:nvPicPr>
        <p:blipFill>
          <a:blip r:embed="rId2"/>
          <a:stretch>
            <a:fillRect/>
          </a:stretch>
        </p:blipFill>
        <p:spPr>
          <a:xfrm>
            <a:off x="0" y="857250"/>
            <a:ext cx="9144000" cy="5143500"/>
          </a:xfrm>
          <a:prstGeom prst="rect">
            <a:avLst/>
          </a:prstGeom>
        </p:spPr>
      </p:pic>
    </p:spTree>
    <p:extLst>
      <p:ext uri="{BB962C8B-B14F-4D97-AF65-F5344CB8AC3E}">
        <p14:creationId xmlns:p14="http://schemas.microsoft.com/office/powerpoint/2010/main" val="23528523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IGEE\Desktop\YP Spain Coordinator\Activities\Engineering Day\Poster_Engineering_Day\ieee_mb_blue_RGB.t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967993"/>
            <a:ext cx="8625289" cy="2529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72746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xmlns="" id="{787B8990-F9AD-483A-99B0-13F6E7C6F9DA}"/>
              </a:ext>
            </a:extLst>
          </p:cNvPr>
          <p:cNvSpPr txBox="1"/>
          <p:nvPr/>
        </p:nvSpPr>
        <p:spPr>
          <a:xfrm>
            <a:off x="2492578" y="948633"/>
            <a:ext cx="4415756" cy="830997"/>
          </a:xfrm>
          <a:prstGeom prst="rect">
            <a:avLst/>
          </a:prstGeom>
          <a:noFill/>
        </p:spPr>
        <p:txBody>
          <a:bodyPr wrap="square" rtlCol="0">
            <a:spAutoFit/>
          </a:bodyPr>
          <a:lstStyle/>
          <a:p>
            <a:pPr algn="ctr"/>
            <a:r>
              <a:rPr lang="es-ES" sz="2400" dirty="0"/>
              <a:t>Operación de satélites</a:t>
            </a:r>
            <a:br>
              <a:rPr lang="es-ES" sz="2400" dirty="0"/>
            </a:br>
            <a:r>
              <a:rPr lang="es-ES" sz="2400" dirty="0"/>
              <a:t>¿Cómo trabajamos?</a:t>
            </a:r>
            <a:endParaRPr lang="es-ES" dirty="0"/>
          </a:p>
        </p:txBody>
      </p:sp>
      <p:pic>
        <p:nvPicPr>
          <p:cNvPr id="9" name="Imagen 8">
            <a:extLst>
              <a:ext uri="{FF2B5EF4-FFF2-40B4-BE49-F238E27FC236}">
                <a16:creationId xmlns:a16="http://schemas.microsoft.com/office/drawing/2014/main" xmlns="" id="{65A313B2-115A-4E61-AA67-6213BA6B510D}"/>
              </a:ext>
            </a:extLst>
          </p:cNvPr>
          <p:cNvPicPr>
            <a:picLocks noChangeAspect="1"/>
          </p:cNvPicPr>
          <p:nvPr/>
        </p:nvPicPr>
        <p:blipFill>
          <a:blip r:embed="rId2"/>
          <a:stretch>
            <a:fillRect/>
          </a:stretch>
        </p:blipFill>
        <p:spPr>
          <a:xfrm>
            <a:off x="4971924" y="1977263"/>
            <a:ext cx="3872820" cy="2820329"/>
          </a:xfrm>
          <a:prstGeom prst="rect">
            <a:avLst/>
          </a:prstGeom>
          <a:ln w="28575">
            <a:solidFill>
              <a:schemeClr val="tx1"/>
            </a:solidFill>
          </a:ln>
        </p:spPr>
      </p:pic>
      <p:pic>
        <p:nvPicPr>
          <p:cNvPr id="10" name="Imagen 9">
            <a:extLst>
              <a:ext uri="{FF2B5EF4-FFF2-40B4-BE49-F238E27FC236}">
                <a16:creationId xmlns:a16="http://schemas.microsoft.com/office/drawing/2014/main" xmlns="" id="{14BADA30-DE6A-4BF7-8E91-571B48294D03}"/>
              </a:ext>
            </a:extLst>
          </p:cNvPr>
          <p:cNvPicPr>
            <a:picLocks noChangeAspect="1"/>
          </p:cNvPicPr>
          <p:nvPr/>
        </p:nvPicPr>
        <p:blipFill>
          <a:blip r:embed="rId3"/>
          <a:stretch>
            <a:fillRect/>
          </a:stretch>
        </p:blipFill>
        <p:spPr>
          <a:xfrm>
            <a:off x="307437" y="2060408"/>
            <a:ext cx="4264563" cy="2737184"/>
          </a:xfrm>
          <a:prstGeom prst="rect">
            <a:avLst/>
          </a:prstGeom>
        </p:spPr>
      </p:pic>
      <p:sp>
        <p:nvSpPr>
          <p:cNvPr id="5" name="CuadroTexto 4">
            <a:extLst>
              <a:ext uri="{FF2B5EF4-FFF2-40B4-BE49-F238E27FC236}">
                <a16:creationId xmlns:a16="http://schemas.microsoft.com/office/drawing/2014/main" xmlns="" id="{68F77E45-B823-4D8C-8338-5DBB027546F2}"/>
              </a:ext>
            </a:extLst>
          </p:cNvPr>
          <p:cNvSpPr txBox="1"/>
          <p:nvPr/>
        </p:nvSpPr>
        <p:spPr>
          <a:xfrm>
            <a:off x="231841" y="4880736"/>
            <a:ext cx="4415756" cy="461665"/>
          </a:xfrm>
          <a:prstGeom prst="rect">
            <a:avLst/>
          </a:prstGeom>
          <a:noFill/>
        </p:spPr>
        <p:txBody>
          <a:bodyPr wrap="square" rtlCol="0">
            <a:spAutoFit/>
          </a:bodyPr>
          <a:lstStyle/>
          <a:p>
            <a:pPr algn="ctr"/>
            <a:r>
              <a:rPr lang="es-ES" sz="2400" dirty="0"/>
              <a:t>Estación terrena</a:t>
            </a:r>
            <a:endParaRPr lang="es-ES" dirty="0"/>
          </a:p>
        </p:txBody>
      </p:sp>
      <p:sp>
        <p:nvSpPr>
          <p:cNvPr id="6" name="CuadroTexto 5">
            <a:extLst>
              <a:ext uri="{FF2B5EF4-FFF2-40B4-BE49-F238E27FC236}">
                <a16:creationId xmlns:a16="http://schemas.microsoft.com/office/drawing/2014/main" xmlns="" id="{AF050EAD-8F33-4F15-A88C-22136444C5F1}"/>
              </a:ext>
            </a:extLst>
          </p:cNvPr>
          <p:cNvSpPr txBox="1"/>
          <p:nvPr/>
        </p:nvSpPr>
        <p:spPr>
          <a:xfrm>
            <a:off x="4700456" y="4880736"/>
            <a:ext cx="4415756" cy="461665"/>
          </a:xfrm>
          <a:prstGeom prst="rect">
            <a:avLst/>
          </a:prstGeom>
          <a:noFill/>
        </p:spPr>
        <p:txBody>
          <a:bodyPr wrap="square" rtlCol="0">
            <a:spAutoFit/>
          </a:bodyPr>
          <a:lstStyle/>
          <a:p>
            <a:pPr algn="ctr"/>
            <a:r>
              <a:rPr lang="es-ES" sz="2400" dirty="0"/>
              <a:t>Antenas de seguimiento</a:t>
            </a:r>
            <a:endParaRPr lang="es-ES" dirty="0"/>
          </a:p>
        </p:txBody>
      </p:sp>
    </p:spTree>
    <p:extLst>
      <p:ext uri="{BB962C8B-B14F-4D97-AF65-F5344CB8AC3E}">
        <p14:creationId xmlns:p14="http://schemas.microsoft.com/office/powerpoint/2010/main" val="383901840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xmlns="" id="{C91168CC-AF00-49D6-91B3-4FAF0A30DAF3}"/>
              </a:ext>
            </a:extLst>
          </p:cNvPr>
          <p:cNvPicPr>
            <a:picLocks noChangeAspect="1"/>
          </p:cNvPicPr>
          <p:nvPr/>
        </p:nvPicPr>
        <p:blipFill>
          <a:blip r:embed="rId2"/>
          <a:stretch>
            <a:fillRect/>
          </a:stretch>
        </p:blipFill>
        <p:spPr>
          <a:xfrm>
            <a:off x="254505" y="1774438"/>
            <a:ext cx="4392940" cy="2208560"/>
          </a:xfrm>
          <a:prstGeom prst="rect">
            <a:avLst/>
          </a:prstGeom>
          <a:ln>
            <a:solidFill>
              <a:schemeClr val="tx1"/>
            </a:solidFill>
          </a:ln>
        </p:spPr>
      </p:pic>
      <p:sp>
        <p:nvSpPr>
          <p:cNvPr id="5" name="CuadroTexto 4">
            <a:extLst>
              <a:ext uri="{FF2B5EF4-FFF2-40B4-BE49-F238E27FC236}">
                <a16:creationId xmlns:a16="http://schemas.microsoft.com/office/drawing/2014/main" xmlns="" id="{11855F86-8636-454A-844D-5F24842BA1E9}"/>
              </a:ext>
            </a:extLst>
          </p:cNvPr>
          <p:cNvSpPr txBox="1"/>
          <p:nvPr/>
        </p:nvSpPr>
        <p:spPr>
          <a:xfrm>
            <a:off x="1797925" y="1412394"/>
            <a:ext cx="1994483" cy="577081"/>
          </a:xfrm>
          <a:prstGeom prst="rect">
            <a:avLst/>
          </a:prstGeom>
          <a:noFill/>
        </p:spPr>
        <p:txBody>
          <a:bodyPr wrap="square" rtlCol="0">
            <a:spAutoFit/>
          </a:bodyPr>
          <a:lstStyle/>
          <a:p>
            <a:r>
              <a:rPr lang="es-ES" b="1" dirty="0">
                <a:solidFill>
                  <a:schemeClr val="accent1">
                    <a:lumMod val="75000"/>
                  </a:schemeClr>
                </a:solidFill>
              </a:rPr>
              <a:t>RTL-SDR &lt;10 €</a:t>
            </a:r>
          </a:p>
          <a:p>
            <a:endParaRPr lang="es-ES" sz="1350" dirty="0"/>
          </a:p>
        </p:txBody>
      </p:sp>
      <p:sp>
        <p:nvSpPr>
          <p:cNvPr id="9" name="CuadroTexto 8">
            <a:extLst>
              <a:ext uri="{FF2B5EF4-FFF2-40B4-BE49-F238E27FC236}">
                <a16:creationId xmlns:a16="http://schemas.microsoft.com/office/drawing/2014/main" xmlns="" id="{08A30231-EF55-45B7-9666-813B6F93AA81}"/>
              </a:ext>
            </a:extLst>
          </p:cNvPr>
          <p:cNvSpPr txBox="1"/>
          <p:nvPr/>
        </p:nvSpPr>
        <p:spPr>
          <a:xfrm>
            <a:off x="3469217" y="973812"/>
            <a:ext cx="2205567" cy="461665"/>
          </a:xfrm>
          <a:prstGeom prst="rect">
            <a:avLst/>
          </a:prstGeom>
          <a:noFill/>
        </p:spPr>
        <p:txBody>
          <a:bodyPr wrap="square" rtlCol="0">
            <a:spAutoFit/>
          </a:bodyPr>
          <a:lstStyle/>
          <a:p>
            <a:r>
              <a:rPr lang="es-ES" sz="2400" dirty="0"/>
              <a:t>1. HW (equipos)</a:t>
            </a:r>
            <a:endParaRPr lang="es-ES" dirty="0"/>
          </a:p>
        </p:txBody>
      </p:sp>
      <p:pic>
        <p:nvPicPr>
          <p:cNvPr id="10" name="Imagen 9">
            <a:extLst>
              <a:ext uri="{FF2B5EF4-FFF2-40B4-BE49-F238E27FC236}">
                <a16:creationId xmlns:a16="http://schemas.microsoft.com/office/drawing/2014/main" xmlns="" id="{302B3A06-1976-43A3-9E6A-636BCEC2FC6C}"/>
              </a:ext>
            </a:extLst>
          </p:cNvPr>
          <p:cNvPicPr>
            <a:picLocks noChangeAspect="1"/>
          </p:cNvPicPr>
          <p:nvPr/>
        </p:nvPicPr>
        <p:blipFill>
          <a:blip r:embed="rId3"/>
          <a:stretch>
            <a:fillRect/>
          </a:stretch>
        </p:blipFill>
        <p:spPr>
          <a:xfrm>
            <a:off x="4931853" y="1776307"/>
            <a:ext cx="4035920" cy="2206691"/>
          </a:xfrm>
          <a:prstGeom prst="rect">
            <a:avLst/>
          </a:prstGeom>
          <a:ln>
            <a:solidFill>
              <a:schemeClr val="tx1"/>
            </a:solidFill>
          </a:ln>
        </p:spPr>
      </p:pic>
      <p:sp>
        <p:nvSpPr>
          <p:cNvPr id="11" name="CuadroTexto 10">
            <a:extLst>
              <a:ext uri="{FF2B5EF4-FFF2-40B4-BE49-F238E27FC236}">
                <a16:creationId xmlns:a16="http://schemas.microsoft.com/office/drawing/2014/main" xmlns="" id="{DB7924EA-A226-493C-A5EB-450EFAACD8B6}"/>
              </a:ext>
            </a:extLst>
          </p:cNvPr>
          <p:cNvSpPr txBox="1"/>
          <p:nvPr/>
        </p:nvSpPr>
        <p:spPr>
          <a:xfrm>
            <a:off x="5986537" y="1412394"/>
            <a:ext cx="2412884" cy="577081"/>
          </a:xfrm>
          <a:prstGeom prst="rect">
            <a:avLst/>
          </a:prstGeom>
          <a:noFill/>
        </p:spPr>
        <p:txBody>
          <a:bodyPr wrap="square" rtlCol="0">
            <a:spAutoFit/>
          </a:bodyPr>
          <a:lstStyle/>
          <a:p>
            <a:r>
              <a:rPr lang="es-ES" b="1" dirty="0">
                <a:solidFill>
                  <a:schemeClr val="accent1">
                    <a:lumMod val="75000"/>
                  </a:schemeClr>
                </a:solidFill>
              </a:rPr>
              <a:t>WALKI BAOFENG &lt;30 €</a:t>
            </a:r>
          </a:p>
          <a:p>
            <a:endParaRPr lang="es-ES" sz="1350" dirty="0"/>
          </a:p>
        </p:txBody>
      </p:sp>
      <p:pic>
        <p:nvPicPr>
          <p:cNvPr id="12" name="Imagen 11">
            <a:extLst>
              <a:ext uri="{FF2B5EF4-FFF2-40B4-BE49-F238E27FC236}">
                <a16:creationId xmlns:a16="http://schemas.microsoft.com/office/drawing/2014/main" xmlns="" id="{3F6A3E6C-80A7-429E-8B18-2161C8B72E7A}"/>
              </a:ext>
            </a:extLst>
          </p:cNvPr>
          <p:cNvPicPr>
            <a:picLocks noChangeAspect="1"/>
          </p:cNvPicPr>
          <p:nvPr/>
        </p:nvPicPr>
        <p:blipFill>
          <a:blip r:embed="rId4"/>
          <a:stretch>
            <a:fillRect/>
          </a:stretch>
        </p:blipFill>
        <p:spPr>
          <a:xfrm>
            <a:off x="2177313" y="4052454"/>
            <a:ext cx="2470131" cy="1881243"/>
          </a:xfrm>
          <a:prstGeom prst="rect">
            <a:avLst/>
          </a:prstGeom>
          <a:ln>
            <a:solidFill>
              <a:schemeClr val="tx1"/>
            </a:solidFill>
          </a:ln>
        </p:spPr>
      </p:pic>
      <p:pic>
        <p:nvPicPr>
          <p:cNvPr id="13" name="Imagen 12">
            <a:extLst>
              <a:ext uri="{FF2B5EF4-FFF2-40B4-BE49-F238E27FC236}">
                <a16:creationId xmlns:a16="http://schemas.microsoft.com/office/drawing/2014/main" xmlns="" id="{FCEF84DC-57E3-44E9-8D77-262E47E81681}"/>
              </a:ext>
            </a:extLst>
          </p:cNvPr>
          <p:cNvPicPr>
            <a:picLocks noChangeAspect="1"/>
          </p:cNvPicPr>
          <p:nvPr/>
        </p:nvPicPr>
        <p:blipFill>
          <a:blip r:embed="rId5"/>
          <a:stretch>
            <a:fillRect/>
          </a:stretch>
        </p:blipFill>
        <p:spPr>
          <a:xfrm>
            <a:off x="6100290" y="4069833"/>
            <a:ext cx="2867483" cy="1863864"/>
          </a:xfrm>
          <a:prstGeom prst="rect">
            <a:avLst/>
          </a:prstGeom>
          <a:ln>
            <a:solidFill>
              <a:schemeClr val="tx1"/>
            </a:solidFill>
          </a:ln>
        </p:spPr>
      </p:pic>
      <p:sp>
        <p:nvSpPr>
          <p:cNvPr id="14" name="CuadroTexto 13">
            <a:extLst>
              <a:ext uri="{FF2B5EF4-FFF2-40B4-BE49-F238E27FC236}">
                <a16:creationId xmlns:a16="http://schemas.microsoft.com/office/drawing/2014/main" xmlns="" id="{30C3C3F9-EA38-4CAE-B843-86F00ABA4F1D}"/>
              </a:ext>
            </a:extLst>
          </p:cNvPr>
          <p:cNvSpPr txBox="1"/>
          <p:nvPr/>
        </p:nvSpPr>
        <p:spPr>
          <a:xfrm>
            <a:off x="95531" y="4806564"/>
            <a:ext cx="1994483" cy="553998"/>
          </a:xfrm>
          <a:prstGeom prst="rect">
            <a:avLst/>
          </a:prstGeom>
          <a:noFill/>
        </p:spPr>
        <p:txBody>
          <a:bodyPr wrap="square" rtlCol="0">
            <a:spAutoFit/>
          </a:bodyPr>
          <a:lstStyle/>
          <a:p>
            <a:r>
              <a:rPr lang="es-ES" b="1" dirty="0" err="1">
                <a:solidFill>
                  <a:schemeClr val="accent1">
                    <a:lumMod val="75000"/>
                  </a:schemeClr>
                </a:solidFill>
              </a:rPr>
              <a:t>HackRF</a:t>
            </a:r>
            <a:r>
              <a:rPr lang="es-ES" b="1" dirty="0">
                <a:solidFill>
                  <a:schemeClr val="accent1">
                    <a:lumMod val="75000"/>
                  </a:schemeClr>
                </a:solidFill>
              </a:rPr>
              <a:t> </a:t>
            </a:r>
            <a:r>
              <a:rPr lang="es-ES" b="1" dirty="0" err="1">
                <a:solidFill>
                  <a:schemeClr val="accent1">
                    <a:lumMod val="75000"/>
                  </a:schemeClr>
                </a:solidFill>
              </a:rPr>
              <a:t>One</a:t>
            </a:r>
            <a:r>
              <a:rPr lang="es-ES" b="1" dirty="0">
                <a:solidFill>
                  <a:schemeClr val="accent1">
                    <a:lumMod val="75000"/>
                  </a:schemeClr>
                </a:solidFill>
              </a:rPr>
              <a:t> </a:t>
            </a:r>
          </a:p>
          <a:p>
            <a:r>
              <a:rPr lang="es-ES" sz="1200" dirty="0">
                <a:solidFill>
                  <a:schemeClr val="accent1">
                    <a:lumMod val="75000"/>
                  </a:schemeClr>
                </a:solidFill>
              </a:rPr>
              <a:t>…hasta 6 GHz</a:t>
            </a:r>
          </a:p>
        </p:txBody>
      </p:sp>
      <p:sp>
        <p:nvSpPr>
          <p:cNvPr id="15" name="CuadroTexto 14">
            <a:extLst>
              <a:ext uri="{FF2B5EF4-FFF2-40B4-BE49-F238E27FC236}">
                <a16:creationId xmlns:a16="http://schemas.microsoft.com/office/drawing/2014/main" xmlns="" id="{01B94BBF-3B5D-4D06-9D80-AA310E618C93}"/>
              </a:ext>
            </a:extLst>
          </p:cNvPr>
          <p:cNvSpPr txBox="1"/>
          <p:nvPr/>
        </p:nvSpPr>
        <p:spPr>
          <a:xfrm>
            <a:off x="4989295" y="4806564"/>
            <a:ext cx="1994483" cy="553998"/>
          </a:xfrm>
          <a:prstGeom prst="rect">
            <a:avLst/>
          </a:prstGeom>
          <a:noFill/>
        </p:spPr>
        <p:txBody>
          <a:bodyPr wrap="square" rtlCol="0">
            <a:spAutoFit/>
          </a:bodyPr>
          <a:lstStyle/>
          <a:p>
            <a:r>
              <a:rPr lang="es-ES" b="1" dirty="0">
                <a:solidFill>
                  <a:schemeClr val="accent1">
                    <a:lumMod val="75000"/>
                  </a:schemeClr>
                </a:solidFill>
              </a:rPr>
              <a:t>TYT 9800 </a:t>
            </a:r>
          </a:p>
          <a:p>
            <a:r>
              <a:rPr lang="es-ES" sz="1200" dirty="0">
                <a:solidFill>
                  <a:schemeClr val="accent1">
                    <a:lumMod val="75000"/>
                  </a:schemeClr>
                </a:solidFill>
              </a:rPr>
              <a:t>…full-</a:t>
            </a:r>
            <a:r>
              <a:rPr lang="es-ES" sz="1200" dirty="0" err="1">
                <a:solidFill>
                  <a:schemeClr val="accent1">
                    <a:lumMod val="75000"/>
                  </a:schemeClr>
                </a:solidFill>
              </a:rPr>
              <a:t>duplex</a:t>
            </a:r>
            <a:endParaRPr lang="es-ES" sz="1200" dirty="0">
              <a:solidFill>
                <a:schemeClr val="accent1">
                  <a:lumMod val="75000"/>
                </a:schemeClr>
              </a:solidFill>
            </a:endParaRPr>
          </a:p>
        </p:txBody>
      </p:sp>
    </p:spTree>
    <p:extLst>
      <p:ext uri="{BB962C8B-B14F-4D97-AF65-F5344CB8AC3E}">
        <p14:creationId xmlns:p14="http://schemas.microsoft.com/office/powerpoint/2010/main" val="40539641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1B58B767-C290-4491-8125-FB1E2FABF421}"/>
              </a:ext>
            </a:extLst>
          </p:cNvPr>
          <p:cNvPicPr>
            <a:picLocks noChangeAspect="1"/>
          </p:cNvPicPr>
          <p:nvPr/>
        </p:nvPicPr>
        <p:blipFill>
          <a:blip r:embed="rId2"/>
          <a:stretch>
            <a:fillRect/>
          </a:stretch>
        </p:blipFill>
        <p:spPr>
          <a:xfrm>
            <a:off x="315472" y="2956166"/>
            <a:ext cx="4063582" cy="2811790"/>
          </a:xfrm>
          <a:prstGeom prst="rect">
            <a:avLst/>
          </a:prstGeom>
        </p:spPr>
      </p:pic>
      <p:pic>
        <p:nvPicPr>
          <p:cNvPr id="8" name="Imagen 7">
            <a:extLst>
              <a:ext uri="{FF2B5EF4-FFF2-40B4-BE49-F238E27FC236}">
                <a16:creationId xmlns:a16="http://schemas.microsoft.com/office/drawing/2014/main" xmlns="" id="{5E415D9B-7F94-44D6-ABB2-AB6DF8911534}"/>
              </a:ext>
            </a:extLst>
          </p:cNvPr>
          <p:cNvPicPr>
            <a:picLocks noChangeAspect="1"/>
          </p:cNvPicPr>
          <p:nvPr/>
        </p:nvPicPr>
        <p:blipFill>
          <a:blip r:embed="rId3"/>
          <a:stretch>
            <a:fillRect/>
          </a:stretch>
        </p:blipFill>
        <p:spPr>
          <a:xfrm>
            <a:off x="5349051" y="1897492"/>
            <a:ext cx="3006384" cy="3870464"/>
          </a:xfrm>
          <a:prstGeom prst="rect">
            <a:avLst/>
          </a:prstGeom>
        </p:spPr>
      </p:pic>
      <p:sp>
        <p:nvSpPr>
          <p:cNvPr id="11" name="CuadroTexto 10">
            <a:extLst>
              <a:ext uri="{FF2B5EF4-FFF2-40B4-BE49-F238E27FC236}">
                <a16:creationId xmlns:a16="http://schemas.microsoft.com/office/drawing/2014/main" xmlns="" id="{0FF791D2-9126-4FD8-AAF4-EA7182AF6E8D}"/>
              </a:ext>
            </a:extLst>
          </p:cNvPr>
          <p:cNvSpPr txBox="1"/>
          <p:nvPr/>
        </p:nvSpPr>
        <p:spPr>
          <a:xfrm>
            <a:off x="3469217" y="973812"/>
            <a:ext cx="2205567" cy="461665"/>
          </a:xfrm>
          <a:prstGeom prst="rect">
            <a:avLst/>
          </a:prstGeom>
          <a:noFill/>
        </p:spPr>
        <p:txBody>
          <a:bodyPr wrap="square" rtlCol="0">
            <a:spAutoFit/>
          </a:bodyPr>
          <a:lstStyle/>
          <a:p>
            <a:r>
              <a:rPr lang="es-ES" sz="2400" dirty="0"/>
              <a:t>1. HW (antenas)</a:t>
            </a:r>
            <a:endParaRPr lang="es-ES" dirty="0"/>
          </a:p>
        </p:txBody>
      </p:sp>
      <p:sp>
        <p:nvSpPr>
          <p:cNvPr id="12" name="CuadroTexto 11">
            <a:extLst>
              <a:ext uri="{FF2B5EF4-FFF2-40B4-BE49-F238E27FC236}">
                <a16:creationId xmlns:a16="http://schemas.microsoft.com/office/drawing/2014/main" xmlns="" id="{538B1F31-17C7-41A8-BB76-C82B0E757621}"/>
              </a:ext>
            </a:extLst>
          </p:cNvPr>
          <p:cNvSpPr txBox="1"/>
          <p:nvPr/>
        </p:nvSpPr>
        <p:spPr>
          <a:xfrm>
            <a:off x="788565" y="2477669"/>
            <a:ext cx="2680652" cy="577081"/>
          </a:xfrm>
          <a:prstGeom prst="rect">
            <a:avLst/>
          </a:prstGeom>
          <a:noFill/>
        </p:spPr>
        <p:txBody>
          <a:bodyPr wrap="square" rtlCol="0">
            <a:spAutoFit/>
          </a:bodyPr>
          <a:lstStyle/>
          <a:p>
            <a:pPr algn="ctr"/>
            <a:r>
              <a:rPr lang="es-ES" b="1" dirty="0">
                <a:solidFill>
                  <a:schemeClr val="accent1">
                    <a:lumMod val="75000"/>
                  </a:schemeClr>
                </a:solidFill>
              </a:rPr>
              <a:t>ARROW V-UHF</a:t>
            </a:r>
          </a:p>
          <a:p>
            <a:endParaRPr lang="es-ES" sz="1350" dirty="0"/>
          </a:p>
        </p:txBody>
      </p:sp>
    </p:spTree>
    <p:extLst>
      <p:ext uri="{BB962C8B-B14F-4D97-AF65-F5344CB8AC3E}">
        <p14:creationId xmlns:p14="http://schemas.microsoft.com/office/powerpoint/2010/main" val="38219682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xmlns="" id="{35F6D3F9-00C6-492E-A7D0-57BBBAED645F}"/>
              </a:ext>
            </a:extLst>
          </p:cNvPr>
          <p:cNvPicPr>
            <a:picLocks noChangeAspect="1"/>
          </p:cNvPicPr>
          <p:nvPr/>
        </p:nvPicPr>
        <p:blipFill>
          <a:blip r:embed="rId2"/>
          <a:stretch>
            <a:fillRect/>
          </a:stretch>
        </p:blipFill>
        <p:spPr>
          <a:xfrm>
            <a:off x="134179" y="2556451"/>
            <a:ext cx="4501207" cy="2619251"/>
          </a:xfrm>
          <a:prstGeom prst="rect">
            <a:avLst/>
          </a:prstGeom>
        </p:spPr>
      </p:pic>
      <p:pic>
        <p:nvPicPr>
          <p:cNvPr id="3" name="Imagen 2">
            <a:extLst>
              <a:ext uri="{FF2B5EF4-FFF2-40B4-BE49-F238E27FC236}">
                <a16:creationId xmlns:a16="http://schemas.microsoft.com/office/drawing/2014/main" xmlns="" id="{D83D542B-0BF4-4C5C-8F3A-AAEC11C427B0}"/>
              </a:ext>
            </a:extLst>
          </p:cNvPr>
          <p:cNvPicPr>
            <a:picLocks noChangeAspect="1"/>
          </p:cNvPicPr>
          <p:nvPr/>
        </p:nvPicPr>
        <p:blipFill>
          <a:blip r:embed="rId3"/>
          <a:stretch>
            <a:fillRect/>
          </a:stretch>
        </p:blipFill>
        <p:spPr>
          <a:xfrm>
            <a:off x="4806847" y="2552646"/>
            <a:ext cx="4202975" cy="2626859"/>
          </a:xfrm>
          <a:prstGeom prst="rect">
            <a:avLst/>
          </a:prstGeom>
        </p:spPr>
      </p:pic>
      <p:sp>
        <p:nvSpPr>
          <p:cNvPr id="5" name="CuadroTexto 4">
            <a:extLst>
              <a:ext uri="{FF2B5EF4-FFF2-40B4-BE49-F238E27FC236}">
                <a16:creationId xmlns:a16="http://schemas.microsoft.com/office/drawing/2014/main" xmlns="" id="{B77C188B-9449-42F9-B0F7-5FB1E04CF618}"/>
              </a:ext>
            </a:extLst>
          </p:cNvPr>
          <p:cNvSpPr txBox="1"/>
          <p:nvPr/>
        </p:nvSpPr>
        <p:spPr>
          <a:xfrm>
            <a:off x="3014933" y="1037656"/>
            <a:ext cx="3583828" cy="461665"/>
          </a:xfrm>
          <a:prstGeom prst="rect">
            <a:avLst/>
          </a:prstGeom>
          <a:noFill/>
        </p:spPr>
        <p:txBody>
          <a:bodyPr wrap="square" rtlCol="0">
            <a:spAutoFit/>
          </a:bodyPr>
          <a:lstStyle/>
          <a:p>
            <a:r>
              <a:rPr lang="es-ES" sz="2400" dirty="0"/>
              <a:t>2. SW (predicción orbital)</a:t>
            </a:r>
            <a:endParaRPr lang="es-ES" dirty="0"/>
          </a:p>
        </p:txBody>
      </p:sp>
      <p:sp>
        <p:nvSpPr>
          <p:cNvPr id="6" name="CuadroTexto 5">
            <a:extLst>
              <a:ext uri="{FF2B5EF4-FFF2-40B4-BE49-F238E27FC236}">
                <a16:creationId xmlns:a16="http://schemas.microsoft.com/office/drawing/2014/main" xmlns="" id="{3A5E2BC4-16A4-4C93-8BAA-58F5F52F9FE1}"/>
              </a:ext>
            </a:extLst>
          </p:cNvPr>
          <p:cNvSpPr txBox="1"/>
          <p:nvPr/>
        </p:nvSpPr>
        <p:spPr>
          <a:xfrm>
            <a:off x="1387540" y="2057670"/>
            <a:ext cx="1994483" cy="577081"/>
          </a:xfrm>
          <a:prstGeom prst="rect">
            <a:avLst/>
          </a:prstGeom>
          <a:noFill/>
        </p:spPr>
        <p:txBody>
          <a:bodyPr wrap="square" rtlCol="0">
            <a:spAutoFit/>
          </a:bodyPr>
          <a:lstStyle/>
          <a:p>
            <a:pPr algn="ctr"/>
            <a:r>
              <a:rPr lang="es-ES" b="1" dirty="0">
                <a:solidFill>
                  <a:schemeClr val="accent1">
                    <a:lumMod val="75000"/>
                  </a:schemeClr>
                </a:solidFill>
              </a:rPr>
              <a:t>GPREDICT</a:t>
            </a:r>
          </a:p>
          <a:p>
            <a:endParaRPr lang="es-ES" sz="1350" dirty="0"/>
          </a:p>
        </p:txBody>
      </p:sp>
      <p:sp>
        <p:nvSpPr>
          <p:cNvPr id="7" name="CuadroTexto 6">
            <a:extLst>
              <a:ext uri="{FF2B5EF4-FFF2-40B4-BE49-F238E27FC236}">
                <a16:creationId xmlns:a16="http://schemas.microsoft.com/office/drawing/2014/main" xmlns="" id="{45ED23B7-982D-44FA-A344-B5ADC4781B4B}"/>
              </a:ext>
            </a:extLst>
          </p:cNvPr>
          <p:cNvSpPr txBox="1"/>
          <p:nvPr/>
        </p:nvSpPr>
        <p:spPr>
          <a:xfrm>
            <a:off x="5601519" y="2057670"/>
            <a:ext cx="1994483" cy="577081"/>
          </a:xfrm>
          <a:prstGeom prst="rect">
            <a:avLst/>
          </a:prstGeom>
          <a:noFill/>
        </p:spPr>
        <p:txBody>
          <a:bodyPr wrap="square" rtlCol="0">
            <a:spAutoFit/>
          </a:bodyPr>
          <a:lstStyle/>
          <a:p>
            <a:pPr algn="ctr"/>
            <a:r>
              <a:rPr lang="es-ES" b="1" dirty="0">
                <a:solidFill>
                  <a:schemeClr val="accent1">
                    <a:lumMod val="75000"/>
                  </a:schemeClr>
                </a:solidFill>
              </a:rPr>
              <a:t>ISS Detector</a:t>
            </a:r>
          </a:p>
          <a:p>
            <a:endParaRPr lang="es-ES" sz="1350" dirty="0"/>
          </a:p>
        </p:txBody>
      </p:sp>
    </p:spTree>
    <p:extLst>
      <p:ext uri="{BB962C8B-B14F-4D97-AF65-F5344CB8AC3E}">
        <p14:creationId xmlns:p14="http://schemas.microsoft.com/office/powerpoint/2010/main" val="114116103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xmlns="" id="{8E86A3BF-0CC9-432F-B163-187BDA6B09BC}"/>
              </a:ext>
            </a:extLst>
          </p:cNvPr>
          <p:cNvPicPr>
            <a:picLocks noChangeAspect="1"/>
          </p:cNvPicPr>
          <p:nvPr/>
        </p:nvPicPr>
        <p:blipFill>
          <a:blip r:embed="rId2"/>
          <a:stretch>
            <a:fillRect/>
          </a:stretch>
        </p:blipFill>
        <p:spPr>
          <a:xfrm>
            <a:off x="253321" y="2544148"/>
            <a:ext cx="4662837" cy="3189752"/>
          </a:xfrm>
          <a:prstGeom prst="rect">
            <a:avLst/>
          </a:prstGeom>
          <a:ln>
            <a:solidFill>
              <a:schemeClr val="tx1"/>
            </a:solidFill>
          </a:ln>
        </p:spPr>
      </p:pic>
      <p:sp>
        <p:nvSpPr>
          <p:cNvPr id="9" name="CuadroTexto 8">
            <a:extLst>
              <a:ext uri="{FF2B5EF4-FFF2-40B4-BE49-F238E27FC236}">
                <a16:creationId xmlns:a16="http://schemas.microsoft.com/office/drawing/2014/main" xmlns="" id="{24E74B3D-9D54-43C1-9C45-0BF214AB90F0}"/>
              </a:ext>
            </a:extLst>
          </p:cNvPr>
          <p:cNvSpPr txBox="1"/>
          <p:nvPr/>
        </p:nvSpPr>
        <p:spPr>
          <a:xfrm>
            <a:off x="3014933" y="1037656"/>
            <a:ext cx="3583828" cy="461665"/>
          </a:xfrm>
          <a:prstGeom prst="rect">
            <a:avLst/>
          </a:prstGeom>
          <a:noFill/>
        </p:spPr>
        <p:txBody>
          <a:bodyPr wrap="square" rtlCol="0">
            <a:spAutoFit/>
          </a:bodyPr>
          <a:lstStyle/>
          <a:p>
            <a:r>
              <a:rPr lang="es-ES" sz="2400" dirty="0"/>
              <a:t>2. SW (control SDR)</a:t>
            </a:r>
            <a:endParaRPr lang="es-ES" dirty="0"/>
          </a:p>
        </p:txBody>
      </p:sp>
      <p:sp>
        <p:nvSpPr>
          <p:cNvPr id="11" name="CuadroTexto 10">
            <a:extLst>
              <a:ext uri="{FF2B5EF4-FFF2-40B4-BE49-F238E27FC236}">
                <a16:creationId xmlns:a16="http://schemas.microsoft.com/office/drawing/2014/main" xmlns="" id="{EA154196-42F7-4236-A159-FB50E25FF9AC}"/>
              </a:ext>
            </a:extLst>
          </p:cNvPr>
          <p:cNvSpPr txBox="1"/>
          <p:nvPr/>
        </p:nvSpPr>
        <p:spPr>
          <a:xfrm>
            <a:off x="1332330" y="2052426"/>
            <a:ext cx="1994483" cy="577081"/>
          </a:xfrm>
          <a:prstGeom prst="rect">
            <a:avLst/>
          </a:prstGeom>
          <a:noFill/>
        </p:spPr>
        <p:txBody>
          <a:bodyPr wrap="square" rtlCol="0">
            <a:spAutoFit/>
          </a:bodyPr>
          <a:lstStyle/>
          <a:p>
            <a:pPr algn="ctr"/>
            <a:r>
              <a:rPr lang="es-ES" b="1" dirty="0">
                <a:solidFill>
                  <a:schemeClr val="accent1">
                    <a:lumMod val="75000"/>
                  </a:schemeClr>
                </a:solidFill>
              </a:rPr>
              <a:t>GQRX</a:t>
            </a:r>
          </a:p>
          <a:p>
            <a:endParaRPr lang="es-ES" sz="1350" dirty="0"/>
          </a:p>
        </p:txBody>
      </p:sp>
      <p:pic>
        <p:nvPicPr>
          <p:cNvPr id="4" name="Imagen 3">
            <a:extLst>
              <a:ext uri="{FF2B5EF4-FFF2-40B4-BE49-F238E27FC236}">
                <a16:creationId xmlns:a16="http://schemas.microsoft.com/office/drawing/2014/main" xmlns="" id="{EFBADE62-FD2E-49CF-9415-D7A79C4779E3}"/>
              </a:ext>
            </a:extLst>
          </p:cNvPr>
          <p:cNvPicPr>
            <a:picLocks noChangeAspect="1"/>
          </p:cNvPicPr>
          <p:nvPr/>
        </p:nvPicPr>
        <p:blipFill>
          <a:blip r:embed="rId3"/>
          <a:stretch>
            <a:fillRect/>
          </a:stretch>
        </p:blipFill>
        <p:spPr>
          <a:xfrm>
            <a:off x="5084716" y="2544148"/>
            <a:ext cx="3942944" cy="2217906"/>
          </a:xfrm>
          <a:prstGeom prst="rect">
            <a:avLst/>
          </a:prstGeom>
          <a:ln>
            <a:solidFill>
              <a:schemeClr val="tx1"/>
            </a:solidFill>
          </a:ln>
        </p:spPr>
      </p:pic>
      <p:sp>
        <p:nvSpPr>
          <p:cNvPr id="10" name="CuadroTexto 9">
            <a:extLst>
              <a:ext uri="{FF2B5EF4-FFF2-40B4-BE49-F238E27FC236}">
                <a16:creationId xmlns:a16="http://schemas.microsoft.com/office/drawing/2014/main" xmlns="" id="{5960D145-B7D7-4041-9065-5DE5027C32F7}"/>
              </a:ext>
            </a:extLst>
          </p:cNvPr>
          <p:cNvSpPr txBox="1"/>
          <p:nvPr/>
        </p:nvSpPr>
        <p:spPr>
          <a:xfrm>
            <a:off x="6058946" y="2052426"/>
            <a:ext cx="1994483" cy="577081"/>
          </a:xfrm>
          <a:prstGeom prst="rect">
            <a:avLst/>
          </a:prstGeom>
          <a:noFill/>
        </p:spPr>
        <p:txBody>
          <a:bodyPr wrap="square" rtlCol="0">
            <a:spAutoFit/>
          </a:bodyPr>
          <a:lstStyle/>
          <a:p>
            <a:pPr algn="ctr"/>
            <a:r>
              <a:rPr lang="es-ES" b="1" dirty="0">
                <a:solidFill>
                  <a:schemeClr val="accent1">
                    <a:lumMod val="75000"/>
                  </a:schemeClr>
                </a:solidFill>
              </a:rPr>
              <a:t>GNU Radio</a:t>
            </a:r>
          </a:p>
          <a:p>
            <a:endParaRPr lang="es-ES" sz="1350" dirty="0"/>
          </a:p>
        </p:txBody>
      </p:sp>
      <p:sp>
        <p:nvSpPr>
          <p:cNvPr id="5" name="CuadroTexto 4">
            <a:extLst>
              <a:ext uri="{FF2B5EF4-FFF2-40B4-BE49-F238E27FC236}">
                <a16:creationId xmlns:a16="http://schemas.microsoft.com/office/drawing/2014/main" xmlns="" id="{BE94BA44-2EE6-4AD2-A101-71C13B874BF8}"/>
              </a:ext>
            </a:extLst>
          </p:cNvPr>
          <p:cNvSpPr txBox="1"/>
          <p:nvPr/>
        </p:nvSpPr>
        <p:spPr>
          <a:xfrm>
            <a:off x="5084715" y="5110652"/>
            <a:ext cx="3854608" cy="369332"/>
          </a:xfrm>
          <a:prstGeom prst="rect">
            <a:avLst/>
          </a:prstGeom>
          <a:noFill/>
        </p:spPr>
        <p:txBody>
          <a:bodyPr wrap="square" rtlCol="0">
            <a:spAutoFit/>
          </a:bodyPr>
          <a:lstStyle/>
          <a:p>
            <a:r>
              <a:rPr lang="es-ES" b="1" dirty="0">
                <a:solidFill>
                  <a:srgbClr val="FF0000"/>
                </a:solidFill>
              </a:rPr>
              <a:t>SW + HW para operar* satélites &lt; 50 €</a:t>
            </a:r>
          </a:p>
        </p:txBody>
      </p:sp>
      <p:sp>
        <p:nvSpPr>
          <p:cNvPr id="12" name="CuadroTexto 11">
            <a:extLst>
              <a:ext uri="{FF2B5EF4-FFF2-40B4-BE49-F238E27FC236}">
                <a16:creationId xmlns:a16="http://schemas.microsoft.com/office/drawing/2014/main" xmlns="" id="{C8B85C57-5E2C-4225-A717-973978EB7604}"/>
              </a:ext>
            </a:extLst>
          </p:cNvPr>
          <p:cNvSpPr txBox="1"/>
          <p:nvPr/>
        </p:nvSpPr>
        <p:spPr>
          <a:xfrm>
            <a:off x="8330303" y="5630024"/>
            <a:ext cx="609020" cy="369332"/>
          </a:xfrm>
          <a:prstGeom prst="rect">
            <a:avLst/>
          </a:prstGeom>
          <a:noFill/>
        </p:spPr>
        <p:txBody>
          <a:bodyPr wrap="square" rtlCol="0">
            <a:spAutoFit/>
          </a:bodyPr>
          <a:lstStyle/>
          <a:p>
            <a:r>
              <a:rPr lang="es-ES" sz="900" b="1" dirty="0">
                <a:solidFill>
                  <a:srgbClr val="FF0000"/>
                </a:solidFill>
              </a:rPr>
              <a:t>*portable</a:t>
            </a:r>
          </a:p>
        </p:txBody>
      </p:sp>
    </p:spTree>
    <p:extLst>
      <p:ext uri="{BB962C8B-B14F-4D97-AF65-F5344CB8AC3E}">
        <p14:creationId xmlns:p14="http://schemas.microsoft.com/office/powerpoint/2010/main" val="37362939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xmlns="" id="{413D907D-4F6A-4B62-B885-A5C91E625A67}"/>
              </a:ext>
            </a:extLst>
          </p:cNvPr>
          <p:cNvSpPr>
            <a:spLocks noGrp="1"/>
          </p:cNvSpPr>
          <p:nvPr>
            <p:ph type="subTitle" idx="1"/>
          </p:nvPr>
        </p:nvSpPr>
        <p:spPr>
          <a:xfrm>
            <a:off x="1143000" y="1130166"/>
            <a:ext cx="6858000" cy="368842"/>
          </a:xfrm>
        </p:spPr>
        <p:txBody>
          <a:bodyPr>
            <a:normAutofit fontScale="92500" lnSpcReduction="20000"/>
          </a:bodyPr>
          <a:lstStyle/>
          <a:p>
            <a:r>
              <a:rPr lang="es-ES" sz="2400" dirty="0"/>
              <a:t>Desarrollo de satélites - EASAT2</a:t>
            </a:r>
          </a:p>
        </p:txBody>
      </p:sp>
      <p:sp>
        <p:nvSpPr>
          <p:cNvPr id="5" name="CuadroTexto 4">
            <a:extLst>
              <a:ext uri="{FF2B5EF4-FFF2-40B4-BE49-F238E27FC236}">
                <a16:creationId xmlns:a16="http://schemas.microsoft.com/office/drawing/2014/main" xmlns="" id="{751D4105-24F5-4A86-A454-3B70AE55CD93}"/>
              </a:ext>
            </a:extLst>
          </p:cNvPr>
          <p:cNvSpPr txBox="1"/>
          <p:nvPr/>
        </p:nvSpPr>
        <p:spPr>
          <a:xfrm>
            <a:off x="415257" y="1499008"/>
            <a:ext cx="7248088" cy="2239074"/>
          </a:xfrm>
          <a:prstGeom prst="rect">
            <a:avLst/>
          </a:prstGeom>
          <a:noFill/>
        </p:spPr>
        <p:txBody>
          <a:bodyPr wrap="square" rtlCol="0">
            <a:spAutoFit/>
          </a:bodyPr>
          <a:lstStyle/>
          <a:p>
            <a:pPr marL="257175" indent="-257175">
              <a:buFont typeface="Arial" panose="020B0604020202020204" pitchFamily="34" charset="0"/>
              <a:buChar char="•"/>
            </a:pPr>
            <a:r>
              <a:rPr lang="es-ES" dirty="0" err="1"/>
              <a:t>PocketQube</a:t>
            </a:r>
            <a:r>
              <a:rPr lang="es-ES" dirty="0"/>
              <a:t> 2P, estructura de 5x5x10cm</a:t>
            </a:r>
          </a:p>
          <a:p>
            <a:pPr marL="257175" indent="-257175">
              <a:buFont typeface="Arial" panose="020B0604020202020204" pitchFamily="34" charset="0"/>
              <a:buChar char="•"/>
            </a:pPr>
            <a:r>
              <a:rPr lang="es-ES" dirty="0"/>
              <a:t>Órbita LEO</a:t>
            </a:r>
          </a:p>
          <a:p>
            <a:pPr marL="257175" indent="-257175">
              <a:buFont typeface="Arial" panose="020B0604020202020204" pitchFamily="34" charset="0"/>
              <a:buChar char="•"/>
            </a:pPr>
            <a:r>
              <a:rPr lang="es-ES" dirty="0"/>
              <a:t>Envío de </a:t>
            </a:r>
            <a:r>
              <a:rPr lang="es-ES" dirty="0" err="1"/>
              <a:t>telecomandos</a:t>
            </a:r>
            <a:r>
              <a:rPr lang="es-ES" dirty="0"/>
              <a:t> CW</a:t>
            </a:r>
          </a:p>
          <a:p>
            <a:pPr marL="257175" indent="-257175">
              <a:buFont typeface="Arial" panose="020B0604020202020204" pitchFamily="34" charset="0"/>
              <a:buChar char="•"/>
            </a:pPr>
            <a:endParaRPr lang="es-ES" dirty="0"/>
          </a:p>
          <a:p>
            <a:pPr marL="257175" indent="-257175">
              <a:buFont typeface="Arial" panose="020B0604020202020204" pitchFamily="34" charset="0"/>
              <a:buChar char="•"/>
            </a:pPr>
            <a:r>
              <a:rPr lang="es-ES" dirty="0">
                <a:solidFill>
                  <a:srgbClr val="FF0000"/>
                </a:solidFill>
              </a:rPr>
              <a:t>Transpondedor lineal FM (VHF/UHF) (alumnos ICAI)</a:t>
            </a:r>
          </a:p>
          <a:p>
            <a:pPr marL="257175" indent="-257175">
              <a:buFont typeface="Arial" panose="020B0604020202020204" pitchFamily="34" charset="0"/>
              <a:buChar char="•"/>
            </a:pPr>
            <a:r>
              <a:rPr lang="es-ES" dirty="0">
                <a:solidFill>
                  <a:srgbClr val="FF0000"/>
                </a:solidFill>
              </a:rPr>
              <a:t>Stirling </a:t>
            </a:r>
            <a:r>
              <a:rPr lang="es-ES" dirty="0" err="1">
                <a:solidFill>
                  <a:srgbClr val="FF0000"/>
                </a:solidFill>
              </a:rPr>
              <a:t>Engine</a:t>
            </a:r>
            <a:r>
              <a:rPr lang="es-ES" dirty="0">
                <a:solidFill>
                  <a:srgbClr val="FF0000"/>
                </a:solidFill>
              </a:rPr>
              <a:t> </a:t>
            </a:r>
            <a:r>
              <a:rPr lang="es-ES" dirty="0" err="1">
                <a:solidFill>
                  <a:srgbClr val="FF0000"/>
                </a:solidFill>
              </a:rPr>
              <a:t>Experiment</a:t>
            </a:r>
            <a:r>
              <a:rPr lang="es-ES" dirty="0">
                <a:solidFill>
                  <a:srgbClr val="FF0000"/>
                </a:solidFill>
              </a:rPr>
              <a:t> </a:t>
            </a:r>
            <a:r>
              <a:rPr lang="es-ES" dirty="0" err="1">
                <a:solidFill>
                  <a:srgbClr val="FF0000"/>
                </a:solidFill>
              </a:rPr>
              <a:t>on</a:t>
            </a:r>
            <a:r>
              <a:rPr lang="es-ES" dirty="0">
                <a:solidFill>
                  <a:srgbClr val="FF0000"/>
                </a:solidFill>
              </a:rPr>
              <a:t> </a:t>
            </a:r>
            <a:r>
              <a:rPr lang="es-ES" dirty="0" err="1">
                <a:solidFill>
                  <a:srgbClr val="FF0000"/>
                </a:solidFill>
              </a:rPr>
              <a:t>board</a:t>
            </a:r>
            <a:r>
              <a:rPr lang="es-ES" dirty="0">
                <a:solidFill>
                  <a:srgbClr val="FF0000"/>
                </a:solidFill>
              </a:rPr>
              <a:t> (alumnos</a:t>
            </a:r>
            <a:br>
              <a:rPr lang="es-ES" dirty="0">
                <a:solidFill>
                  <a:srgbClr val="FF0000"/>
                </a:solidFill>
              </a:rPr>
            </a:br>
            <a:r>
              <a:rPr lang="es-ES" dirty="0">
                <a:solidFill>
                  <a:srgbClr val="FF0000"/>
                </a:solidFill>
              </a:rPr>
              <a:t> Universidad Europea)</a:t>
            </a:r>
          </a:p>
          <a:p>
            <a:endParaRPr lang="es-ES" sz="1350" dirty="0"/>
          </a:p>
        </p:txBody>
      </p:sp>
      <p:pic>
        <p:nvPicPr>
          <p:cNvPr id="7" name="Imagen 6">
            <a:extLst>
              <a:ext uri="{FF2B5EF4-FFF2-40B4-BE49-F238E27FC236}">
                <a16:creationId xmlns:a16="http://schemas.microsoft.com/office/drawing/2014/main" xmlns="" id="{C11F1BB3-DD75-494C-AB1A-239F674A3D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28520" y="1130166"/>
            <a:ext cx="1807304" cy="2409738"/>
          </a:xfrm>
          <a:prstGeom prst="rect">
            <a:avLst/>
          </a:prstGeom>
          <a:ln>
            <a:solidFill>
              <a:schemeClr val="tx1"/>
            </a:solidFill>
          </a:ln>
        </p:spPr>
      </p:pic>
      <p:pic>
        <p:nvPicPr>
          <p:cNvPr id="2" name="Imagen 1">
            <a:extLst>
              <a:ext uri="{FF2B5EF4-FFF2-40B4-BE49-F238E27FC236}">
                <a16:creationId xmlns:a16="http://schemas.microsoft.com/office/drawing/2014/main" xmlns="" id="{7480BF73-3F34-4816-8125-60F863EB9CC9}"/>
              </a:ext>
            </a:extLst>
          </p:cNvPr>
          <p:cNvPicPr>
            <a:picLocks noChangeAspect="1"/>
          </p:cNvPicPr>
          <p:nvPr/>
        </p:nvPicPr>
        <p:blipFill>
          <a:blip r:embed="rId3"/>
          <a:stretch>
            <a:fillRect/>
          </a:stretch>
        </p:blipFill>
        <p:spPr>
          <a:xfrm>
            <a:off x="5924722" y="3714999"/>
            <a:ext cx="2811102" cy="1875198"/>
          </a:xfrm>
          <a:prstGeom prst="rect">
            <a:avLst/>
          </a:prstGeom>
          <a:ln>
            <a:solidFill>
              <a:schemeClr val="tx1"/>
            </a:solidFill>
          </a:ln>
        </p:spPr>
      </p:pic>
      <p:sp>
        <p:nvSpPr>
          <p:cNvPr id="6" name="Subtítulo 2">
            <a:extLst>
              <a:ext uri="{FF2B5EF4-FFF2-40B4-BE49-F238E27FC236}">
                <a16:creationId xmlns:a16="http://schemas.microsoft.com/office/drawing/2014/main" xmlns="" id="{C525E910-5DF3-4DEF-BB50-4AA2D9E2D747}"/>
              </a:ext>
            </a:extLst>
          </p:cNvPr>
          <p:cNvSpPr txBox="1">
            <a:spLocks/>
          </p:cNvSpPr>
          <p:nvPr/>
        </p:nvSpPr>
        <p:spPr>
          <a:xfrm>
            <a:off x="415256" y="4083841"/>
            <a:ext cx="6858000" cy="1241822"/>
          </a:xfrm>
          <a:prstGeom prst="rect">
            <a:avLst/>
          </a:prstGeom>
        </p:spPr>
        <p:txBody>
          <a:bodyPr vert="horz" lIns="68580" tIns="34290" rIns="68580" bIns="3429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s-ES" sz="1800" dirty="0"/>
              <a:t>Necesitamos…</a:t>
            </a:r>
          </a:p>
          <a:p>
            <a:pPr marL="257175" indent="-257175" algn="just">
              <a:buFont typeface="Arial" panose="020B0604020202020204" pitchFamily="34" charset="0"/>
              <a:buChar char="•"/>
            </a:pPr>
            <a:r>
              <a:rPr lang="es-ES" sz="1800" dirty="0"/>
              <a:t>Programación en C</a:t>
            </a:r>
          </a:p>
          <a:p>
            <a:pPr marL="257175" indent="-257175" algn="just">
              <a:buFont typeface="Arial" panose="020B0604020202020204" pitchFamily="34" charset="0"/>
              <a:buChar char="•"/>
            </a:pPr>
            <a:r>
              <a:rPr lang="es-ES" sz="1800" dirty="0"/>
              <a:t>Conocimientos de Matemáticas (Algoritmos)</a:t>
            </a:r>
          </a:p>
          <a:p>
            <a:pPr marL="257175" indent="-257175" algn="just">
              <a:buFont typeface="Arial" panose="020B0604020202020204" pitchFamily="34" charset="0"/>
              <a:buChar char="•"/>
            </a:pPr>
            <a:r>
              <a:rPr lang="es-ES" sz="1800" dirty="0"/>
              <a:t>Electrónica (</a:t>
            </a:r>
            <a:r>
              <a:rPr lang="es-ES" sz="1800" dirty="0" err="1"/>
              <a:t>KiCAD</a:t>
            </a:r>
            <a:r>
              <a:rPr lang="es-ES" sz="1800" dirty="0"/>
              <a:t> para </a:t>
            </a:r>
            <a:r>
              <a:rPr lang="es-ES" sz="1800" dirty="0" err="1"/>
              <a:t>PCBs</a:t>
            </a:r>
            <a:r>
              <a:rPr lang="es-ES" sz="1800" dirty="0"/>
              <a:t>, pruebas)</a:t>
            </a:r>
          </a:p>
        </p:txBody>
      </p:sp>
    </p:spTree>
    <p:extLst>
      <p:ext uri="{BB962C8B-B14F-4D97-AF65-F5344CB8AC3E}">
        <p14:creationId xmlns:p14="http://schemas.microsoft.com/office/powerpoint/2010/main" val="313153928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xmlns="" id="{36753B44-C96F-48A9-AAB8-56D914EEFAAA}"/>
              </a:ext>
            </a:extLst>
          </p:cNvPr>
          <p:cNvSpPr txBox="1"/>
          <p:nvPr/>
        </p:nvSpPr>
        <p:spPr>
          <a:xfrm>
            <a:off x="5381637" y="4665442"/>
            <a:ext cx="2909455" cy="276999"/>
          </a:xfrm>
          <a:prstGeom prst="rect">
            <a:avLst/>
          </a:prstGeom>
          <a:noFill/>
        </p:spPr>
        <p:txBody>
          <a:bodyPr wrap="square" rtlCol="0">
            <a:spAutoFit/>
          </a:bodyPr>
          <a:lstStyle/>
          <a:p>
            <a:r>
              <a:rPr lang="es-ES" sz="1200" b="1" dirty="0">
                <a:solidFill>
                  <a:schemeClr val="accent1">
                    <a:lumMod val="75000"/>
                  </a:schemeClr>
                </a:solidFill>
                <a:latin typeface="Bahnschrift" panose="020B0502040204020203" pitchFamily="34" charset="0"/>
              </a:rPr>
              <a:t>contacto@amsat-ea.org </a:t>
            </a:r>
          </a:p>
        </p:txBody>
      </p:sp>
      <p:sp>
        <p:nvSpPr>
          <p:cNvPr id="9" name="CuadroTexto 8">
            <a:extLst>
              <a:ext uri="{FF2B5EF4-FFF2-40B4-BE49-F238E27FC236}">
                <a16:creationId xmlns:a16="http://schemas.microsoft.com/office/drawing/2014/main" xmlns="" id="{623FF1B6-E4CD-4163-A726-03EC4B760BAB}"/>
              </a:ext>
            </a:extLst>
          </p:cNvPr>
          <p:cNvSpPr txBox="1"/>
          <p:nvPr/>
        </p:nvSpPr>
        <p:spPr>
          <a:xfrm>
            <a:off x="5381637" y="4944155"/>
            <a:ext cx="2909455" cy="276999"/>
          </a:xfrm>
          <a:prstGeom prst="rect">
            <a:avLst/>
          </a:prstGeom>
          <a:noFill/>
        </p:spPr>
        <p:txBody>
          <a:bodyPr wrap="square" rtlCol="0">
            <a:spAutoFit/>
          </a:bodyPr>
          <a:lstStyle/>
          <a:p>
            <a:r>
              <a:rPr lang="es-ES" sz="1200" b="1" dirty="0">
                <a:solidFill>
                  <a:schemeClr val="accent1">
                    <a:lumMod val="75000"/>
                  </a:schemeClr>
                </a:solidFill>
                <a:latin typeface="Bahnschrift" panose="020B0502040204020203" pitchFamily="34" charset="0"/>
              </a:rPr>
              <a:t>@</a:t>
            </a:r>
            <a:r>
              <a:rPr lang="es-ES" sz="1200" b="1" dirty="0" err="1">
                <a:solidFill>
                  <a:schemeClr val="accent1">
                    <a:lumMod val="75000"/>
                  </a:schemeClr>
                </a:solidFill>
                <a:latin typeface="Bahnschrift" panose="020B0502040204020203" pitchFamily="34" charset="0"/>
              </a:rPr>
              <a:t>amsatspain</a:t>
            </a:r>
            <a:endParaRPr lang="es-ES" sz="1200" b="1" dirty="0">
              <a:solidFill>
                <a:schemeClr val="accent1">
                  <a:lumMod val="75000"/>
                </a:schemeClr>
              </a:solidFill>
              <a:latin typeface="Bahnschrift" panose="020B0502040204020203" pitchFamily="34" charset="0"/>
            </a:endParaRPr>
          </a:p>
        </p:txBody>
      </p:sp>
      <p:sp>
        <p:nvSpPr>
          <p:cNvPr id="3" name="CuadroTexto 2">
            <a:extLst>
              <a:ext uri="{FF2B5EF4-FFF2-40B4-BE49-F238E27FC236}">
                <a16:creationId xmlns:a16="http://schemas.microsoft.com/office/drawing/2014/main" xmlns="" id="{817ADB42-5BE6-44B0-8B7F-F55A63097479}"/>
              </a:ext>
            </a:extLst>
          </p:cNvPr>
          <p:cNvSpPr txBox="1"/>
          <p:nvPr/>
        </p:nvSpPr>
        <p:spPr>
          <a:xfrm>
            <a:off x="7366318" y="5716025"/>
            <a:ext cx="2963411" cy="323165"/>
          </a:xfrm>
          <a:prstGeom prst="rect">
            <a:avLst/>
          </a:prstGeom>
          <a:noFill/>
        </p:spPr>
        <p:txBody>
          <a:bodyPr wrap="square" rtlCol="0">
            <a:spAutoFit/>
          </a:bodyPr>
          <a:lstStyle/>
          <a:p>
            <a:pPr algn="ctr"/>
            <a:r>
              <a:rPr lang="es-ES" sz="1500" i="1" dirty="0">
                <a:latin typeface="Arial Black" panose="020B0A04020102020204" pitchFamily="34" charset="0"/>
              </a:rPr>
              <a:t>73!</a:t>
            </a:r>
          </a:p>
        </p:txBody>
      </p:sp>
      <p:pic>
        <p:nvPicPr>
          <p:cNvPr id="4" name="Imagen 3">
            <a:extLst>
              <a:ext uri="{FF2B5EF4-FFF2-40B4-BE49-F238E27FC236}">
                <a16:creationId xmlns:a16="http://schemas.microsoft.com/office/drawing/2014/main" xmlns="" id="{740FFEAF-B287-4C66-B1AA-0A49D39D3877}"/>
              </a:ext>
            </a:extLst>
          </p:cNvPr>
          <p:cNvPicPr>
            <a:picLocks noChangeAspect="1"/>
          </p:cNvPicPr>
          <p:nvPr/>
        </p:nvPicPr>
        <p:blipFill>
          <a:blip r:embed="rId2"/>
          <a:stretch>
            <a:fillRect/>
          </a:stretch>
        </p:blipFill>
        <p:spPr>
          <a:xfrm>
            <a:off x="4742914" y="991935"/>
            <a:ext cx="4224293" cy="2340962"/>
          </a:xfrm>
          <a:prstGeom prst="rect">
            <a:avLst/>
          </a:prstGeom>
          <a:ln>
            <a:solidFill>
              <a:schemeClr val="tx1"/>
            </a:solidFill>
          </a:ln>
        </p:spPr>
      </p:pic>
      <p:sp>
        <p:nvSpPr>
          <p:cNvPr id="6" name="CuadroTexto 5">
            <a:extLst>
              <a:ext uri="{FF2B5EF4-FFF2-40B4-BE49-F238E27FC236}">
                <a16:creationId xmlns:a16="http://schemas.microsoft.com/office/drawing/2014/main" xmlns="" id="{D6CD3749-DC0D-45FA-A79B-370DCC713F9C}"/>
              </a:ext>
            </a:extLst>
          </p:cNvPr>
          <p:cNvSpPr txBox="1"/>
          <p:nvPr/>
        </p:nvSpPr>
        <p:spPr>
          <a:xfrm>
            <a:off x="5400332" y="3494414"/>
            <a:ext cx="3175373" cy="646331"/>
          </a:xfrm>
          <a:prstGeom prst="rect">
            <a:avLst/>
          </a:prstGeom>
          <a:noFill/>
        </p:spPr>
        <p:txBody>
          <a:bodyPr wrap="square" rtlCol="0">
            <a:spAutoFit/>
          </a:bodyPr>
          <a:lstStyle/>
          <a:p>
            <a:r>
              <a:rPr lang="es-ES" b="1" dirty="0"/>
              <a:t>LA NAVE</a:t>
            </a:r>
            <a:br>
              <a:rPr lang="es-ES" b="1" dirty="0"/>
            </a:br>
            <a:r>
              <a:rPr lang="es-ES" b="1" dirty="0"/>
              <a:t>Calle Cifuentes, 5 (Villaverde)</a:t>
            </a:r>
          </a:p>
        </p:txBody>
      </p:sp>
      <p:sp>
        <p:nvSpPr>
          <p:cNvPr id="14" name="CuadroTexto 13">
            <a:extLst>
              <a:ext uri="{FF2B5EF4-FFF2-40B4-BE49-F238E27FC236}">
                <a16:creationId xmlns:a16="http://schemas.microsoft.com/office/drawing/2014/main" xmlns="" id="{D9D3E321-D4F1-455E-9993-16E4441F588C}"/>
              </a:ext>
            </a:extLst>
          </p:cNvPr>
          <p:cNvSpPr txBox="1"/>
          <p:nvPr/>
        </p:nvSpPr>
        <p:spPr>
          <a:xfrm>
            <a:off x="5381638" y="4430675"/>
            <a:ext cx="2909455" cy="276999"/>
          </a:xfrm>
          <a:prstGeom prst="rect">
            <a:avLst/>
          </a:prstGeom>
          <a:noFill/>
        </p:spPr>
        <p:txBody>
          <a:bodyPr wrap="square" rtlCol="0">
            <a:spAutoFit/>
          </a:bodyPr>
          <a:lstStyle/>
          <a:p>
            <a:r>
              <a:rPr lang="es-ES" sz="1200" b="1" dirty="0">
                <a:solidFill>
                  <a:schemeClr val="accent1">
                    <a:lumMod val="75000"/>
                  </a:schemeClr>
                </a:solidFill>
                <a:latin typeface="Bahnschrift" panose="020B0502040204020203" pitchFamily="34" charset="0"/>
              </a:rPr>
              <a:t>foro.amsat-ea.org</a:t>
            </a:r>
          </a:p>
        </p:txBody>
      </p:sp>
      <p:sp>
        <p:nvSpPr>
          <p:cNvPr id="15" name="CuadroTexto 14">
            <a:extLst>
              <a:ext uri="{FF2B5EF4-FFF2-40B4-BE49-F238E27FC236}">
                <a16:creationId xmlns:a16="http://schemas.microsoft.com/office/drawing/2014/main" xmlns="" id="{6C55F568-84CB-48C8-A56E-2D9F5B8ABDBB}"/>
              </a:ext>
            </a:extLst>
          </p:cNvPr>
          <p:cNvSpPr txBox="1"/>
          <p:nvPr/>
        </p:nvSpPr>
        <p:spPr>
          <a:xfrm>
            <a:off x="5381638" y="4152221"/>
            <a:ext cx="2909455" cy="276999"/>
          </a:xfrm>
          <a:prstGeom prst="rect">
            <a:avLst/>
          </a:prstGeom>
          <a:noFill/>
        </p:spPr>
        <p:txBody>
          <a:bodyPr wrap="square" rtlCol="0">
            <a:spAutoFit/>
          </a:bodyPr>
          <a:lstStyle/>
          <a:p>
            <a:r>
              <a:rPr lang="es-ES" sz="1200" b="1" dirty="0">
                <a:solidFill>
                  <a:schemeClr val="accent1">
                    <a:lumMod val="75000"/>
                  </a:schemeClr>
                </a:solidFill>
                <a:latin typeface="Bahnschrift" panose="020B0502040204020203" pitchFamily="34" charset="0"/>
              </a:rPr>
              <a:t>amsat-ea.org</a:t>
            </a:r>
          </a:p>
        </p:txBody>
      </p:sp>
      <p:pic>
        <p:nvPicPr>
          <p:cNvPr id="7" name="Imagen 6">
            <a:extLst>
              <a:ext uri="{FF2B5EF4-FFF2-40B4-BE49-F238E27FC236}">
                <a16:creationId xmlns:a16="http://schemas.microsoft.com/office/drawing/2014/main" xmlns="" id="{399A15BD-B666-4462-9A1D-FEDA4756D166}"/>
              </a:ext>
            </a:extLst>
          </p:cNvPr>
          <p:cNvPicPr>
            <a:picLocks noChangeAspect="1"/>
          </p:cNvPicPr>
          <p:nvPr/>
        </p:nvPicPr>
        <p:blipFill>
          <a:blip r:embed="rId3"/>
          <a:stretch>
            <a:fillRect/>
          </a:stretch>
        </p:blipFill>
        <p:spPr>
          <a:xfrm>
            <a:off x="337598" y="995681"/>
            <a:ext cx="3494882" cy="2347053"/>
          </a:xfrm>
          <a:prstGeom prst="rect">
            <a:avLst/>
          </a:prstGeom>
          <a:ln>
            <a:solidFill>
              <a:schemeClr val="tx1"/>
            </a:solidFill>
          </a:ln>
        </p:spPr>
      </p:pic>
      <p:pic>
        <p:nvPicPr>
          <p:cNvPr id="17" name="Imagen 16">
            <a:extLst>
              <a:ext uri="{FF2B5EF4-FFF2-40B4-BE49-F238E27FC236}">
                <a16:creationId xmlns:a16="http://schemas.microsoft.com/office/drawing/2014/main" xmlns="" id="{2BE2F589-8C91-42A2-827A-6B5E7EA38B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7597" y="3372970"/>
            <a:ext cx="3494882" cy="2621162"/>
          </a:xfrm>
          <a:prstGeom prst="rect">
            <a:avLst/>
          </a:prstGeom>
          <a:ln>
            <a:solidFill>
              <a:schemeClr val="tx1"/>
            </a:solidFill>
          </a:ln>
        </p:spPr>
      </p:pic>
      <p:pic>
        <p:nvPicPr>
          <p:cNvPr id="22" name="Imagen 21">
            <a:extLst>
              <a:ext uri="{FF2B5EF4-FFF2-40B4-BE49-F238E27FC236}">
                <a16:creationId xmlns:a16="http://schemas.microsoft.com/office/drawing/2014/main" xmlns="" id="{E668653A-7D07-4499-B4AE-395CAAEFA154}"/>
              </a:ext>
            </a:extLst>
          </p:cNvPr>
          <p:cNvPicPr>
            <a:picLocks noChangeAspect="1"/>
          </p:cNvPicPr>
          <p:nvPr/>
        </p:nvPicPr>
        <p:blipFill>
          <a:blip r:embed="rId5"/>
          <a:stretch>
            <a:fillRect/>
          </a:stretch>
        </p:blipFill>
        <p:spPr>
          <a:xfrm>
            <a:off x="7619346" y="4152221"/>
            <a:ext cx="1187057" cy="1172111"/>
          </a:xfrm>
          <a:prstGeom prst="rect">
            <a:avLst/>
          </a:prstGeom>
        </p:spPr>
      </p:pic>
    </p:spTree>
    <p:extLst>
      <p:ext uri="{BB962C8B-B14F-4D97-AF65-F5344CB8AC3E}">
        <p14:creationId xmlns:p14="http://schemas.microsoft.com/office/powerpoint/2010/main" val="110473976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251520" y="3284984"/>
            <a:ext cx="8496944" cy="4886003"/>
          </a:xfrm>
        </p:spPr>
        <p:txBody>
          <a:bodyPr>
            <a:normAutofit/>
          </a:bodyPr>
          <a:lstStyle/>
          <a:p>
            <a:pPr marL="0" indent="0" algn="ctr">
              <a:buNone/>
            </a:pPr>
            <a:r>
              <a:rPr lang="es-ES" sz="6000" dirty="0"/>
              <a:t>Plaza robótica</a:t>
            </a:r>
          </a:p>
          <a:p>
            <a:endParaRPr lang="es-ES" dirty="0"/>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600" b="1" dirty="0">
                <a:latin typeface="Arial" panose="020B0604020202020204" pitchFamily="34" charset="0"/>
                <a:cs typeface="Arial" panose="020B0604020202020204" pitchFamily="34" charset="0"/>
              </a:rPr>
              <a:t>Pedro Plaza</a:t>
            </a:r>
          </a:p>
        </p:txBody>
      </p:sp>
    </p:spTree>
    <p:extLst>
      <p:ext uri="{BB962C8B-B14F-4D97-AF65-F5344CB8AC3E}">
        <p14:creationId xmlns:p14="http://schemas.microsoft.com/office/powerpoint/2010/main" val="39833101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1403648" y="1580483"/>
            <a:ext cx="7740352" cy="1207310"/>
          </a:xfrm>
        </p:spPr>
        <p:txBody>
          <a:bodyPr>
            <a:noAutofit/>
          </a:bodyPr>
          <a:lstStyle/>
          <a:p>
            <a:pPr algn="ctr"/>
            <a:r>
              <a:rPr lang="en-US" sz="3600" dirty="0">
                <a:ln w="0"/>
                <a:solidFill>
                  <a:sysClr val="windowText" lastClr="000000"/>
                </a:solidFill>
                <a:effectLst>
                  <a:outerShdw blurRad="38100" dist="19050" dir="2700000" algn="tl" rotWithShape="0">
                    <a:schemeClr val="dk1">
                      <a:alpha val="40000"/>
                    </a:schemeClr>
                  </a:outerShdw>
                </a:effectLst>
              </a:rPr>
              <a:t>Pedro Plaza Merino</a:t>
            </a:r>
            <a:endParaRPr lang="es-ES" sz="3600" b="0" dirty="0">
              <a:ln w="0"/>
              <a:solidFill>
                <a:sysClr val="windowText" lastClr="000000"/>
              </a:solidFill>
              <a:effectLst>
                <a:outerShdw blurRad="38100" dist="19050" dir="2700000" algn="tl" rotWithShape="0">
                  <a:schemeClr val="dk1">
                    <a:alpha val="40000"/>
                  </a:schemeClr>
                </a:outerShdw>
              </a:effectLst>
            </a:endParaRPr>
          </a:p>
        </p:txBody>
      </p:sp>
      <p:sp>
        <p:nvSpPr>
          <p:cNvPr id="3" name="2 Subtítulo"/>
          <p:cNvSpPr>
            <a:spLocks noGrp="1"/>
          </p:cNvSpPr>
          <p:nvPr>
            <p:ph type="subTitle" idx="1"/>
          </p:nvPr>
        </p:nvSpPr>
        <p:spPr>
          <a:xfrm>
            <a:off x="0" y="2924944"/>
            <a:ext cx="9144000" cy="2088232"/>
          </a:xfrm>
        </p:spPr>
        <p:txBody>
          <a:bodyPr>
            <a:noAutofit/>
          </a:bodyPr>
          <a:lstStyle/>
          <a:p>
            <a:pPr lvl="1" algn="l"/>
            <a:r>
              <a:rPr lang="en-US" sz="2200" b="1" dirty="0">
                <a:solidFill>
                  <a:sysClr val="windowText" lastClr="000000"/>
                </a:solidFill>
              </a:rPr>
              <a:t>			Carrera </a:t>
            </a:r>
            <a:r>
              <a:rPr lang="es-ES" sz="2200" b="1" dirty="0">
                <a:solidFill>
                  <a:sysClr val="windowText" lastClr="000000"/>
                </a:solidFill>
              </a:rPr>
              <a:t>profesional</a:t>
            </a:r>
            <a:r>
              <a:rPr lang="en-US" sz="2200" b="1" dirty="0">
                <a:solidFill>
                  <a:sysClr val="windowText" lastClr="000000"/>
                </a:solidFill>
              </a:rPr>
              <a:t>:</a:t>
            </a:r>
            <a:r>
              <a:rPr lang="en-US" sz="2200" dirty="0">
                <a:solidFill>
                  <a:sysClr val="windowText" lastClr="000000"/>
                </a:solidFill>
              </a:rPr>
              <a:t> </a:t>
            </a:r>
          </a:p>
          <a:p>
            <a:pPr lvl="1" algn="l"/>
            <a:r>
              <a:rPr lang="en-US" sz="2200" b="1" dirty="0">
                <a:solidFill>
                  <a:sysClr val="windowText" lastClr="000000"/>
                </a:solidFill>
              </a:rPr>
              <a:t>				</a:t>
            </a:r>
            <a:r>
              <a:rPr lang="es-ES" sz="1800" b="1" dirty="0">
                <a:solidFill>
                  <a:sysClr val="windowText" lastClr="000000"/>
                </a:solidFill>
              </a:rPr>
              <a:t>Ingeniero de proyecto de I+D / Siemens Rail Automation</a:t>
            </a:r>
            <a:endParaRPr lang="es-ES" sz="1800" b="1" cap="all" dirty="0">
              <a:solidFill>
                <a:sysClr val="windowText" lastClr="000000"/>
              </a:solidFill>
            </a:endParaRPr>
          </a:p>
          <a:p>
            <a:pPr lvl="1" algn="l"/>
            <a:r>
              <a:rPr lang="es-ES" sz="1800" b="1" dirty="0">
                <a:solidFill>
                  <a:sysClr val="windowText" lastClr="000000"/>
                </a:solidFill>
              </a:rPr>
              <a:t>				Diseñador de contenidos educativos / Plaza Robótica</a:t>
            </a:r>
          </a:p>
          <a:p>
            <a:pPr lvl="1" algn="l"/>
            <a:r>
              <a:rPr lang="es-ES" sz="1800" b="1" dirty="0">
                <a:solidFill>
                  <a:sysClr val="windowText" lastClr="000000"/>
                </a:solidFill>
              </a:rPr>
              <a:t>				Investigador / UNED</a:t>
            </a:r>
          </a:p>
          <a:p>
            <a:pPr lvl="1" algn="l"/>
            <a:r>
              <a:rPr lang="es-ES" sz="2200" b="1" dirty="0">
                <a:solidFill>
                  <a:sysClr val="windowText" lastClr="000000"/>
                </a:solidFill>
              </a:rPr>
              <a:t>			Formación:</a:t>
            </a:r>
          </a:p>
          <a:p>
            <a:pPr lvl="1" algn="l"/>
            <a:r>
              <a:rPr lang="es-ES" sz="1800" b="1" dirty="0">
                <a:solidFill>
                  <a:sysClr val="windowText" lastClr="000000"/>
                </a:solidFill>
              </a:rPr>
              <a:t>				Ingeniero Técnico Industrial: Electrónica Industrial / UC3M</a:t>
            </a:r>
          </a:p>
          <a:p>
            <a:pPr lvl="1" algn="l"/>
            <a:r>
              <a:rPr lang="es-ES" sz="1800" b="1" dirty="0">
                <a:solidFill>
                  <a:sysClr val="windowText" lastClr="000000"/>
                </a:solidFill>
              </a:rPr>
              <a:t>				Ingeniero Industrial: Electrónica y Automática, y 								Electricidad / UC3M</a:t>
            </a:r>
          </a:p>
          <a:p>
            <a:pPr lvl="1" algn="l"/>
            <a:r>
              <a:rPr lang="es-ES" sz="1800" b="1" dirty="0">
                <a:solidFill>
                  <a:sysClr val="windowText" lastClr="000000"/>
                </a:solidFill>
              </a:rPr>
              <a:t>				Máster en investigación en Ingeniería Eléctrica, Electrónica 					y Control Industrial / UNED</a:t>
            </a:r>
          </a:p>
        </p:txBody>
      </p:sp>
      <p:pic>
        <p:nvPicPr>
          <p:cNvPr id="9" name="Imagen 8">
            <a:extLst>
              <a:ext uri="{FF2B5EF4-FFF2-40B4-BE49-F238E27FC236}">
                <a16:creationId xmlns:a16="http://schemas.microsoft.com/office/drawing/2014/main" xmlns="" id="{6D21AA3E-E544-46C4-9300-E94A319CC2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73824" y="116632"/>
            <a:ext cx="1800000" cy="2067506"/>
          </a:xfrm>
          <a:prstGeom prst="rect">
            <a:avLst/>
          </a:prstGeom>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823" y="0"/>
            <a:ext cx="1135385" cy="540000"/>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6000" y="0"/>
            <a:ext cx="1135742" cy="540000"/>
          </a:xfrm>
          <a:prstGeom prst="rect">
            <a:avLst/>
          </a:prstGeom>
        </p:spPr>
      </p:pic>
      <p:pic>
        <p:nvPicPr>
          <p:cNvPr id="13" name="Imagen 12"/>
          <p:cNvPicPr>
            <a:picLocks noChangeAspect="1"/>
          </p:cNvPicPr>
          <p:nvPr/>
        </p:nvPicPr>
        <p:blipFill rotWithShape="1">
          <a:blip r:embed="rId5">
            <a:extLst>
              <a:ext uri="{28A0092B-C50C-407E-A947-70E740481C1C}">
                <a14:useLocalDpi xmlns:a14="http://schemas.microsoft.com/office/drawing/2010/main" val="0"/>
              </a:ext>
            </a:extLst>
          </a:blip>
          <a:srcRect r="84553"/>
          <a:stretch/>
        </p:blipFill>
        <p:spPr>
          <a:xfrm>
            <a:off x="5776368" y="1"/>
            <a:ext cx="1072480" cy="540000"/>
          </a:xfrm>
          <a:prstGeom prst="rect">
            <a:avLst/>
          </a:prstGeom>
        </p:spPr>
      </p:pic>
      <p:sp>
        <p:nvSpPr>
          <p:cNvPr id="14" name="Rectángulo 13">
            <a:extLst>
              <a:ext uri="{FF2B5EF4-FFF2-40B4-BE49-F238E27FC236}">
                <a16:creationId xmlns:a16="http://schemas.microsoft.com/office/drawing/2014/main" xmlns="" id="{073FFEA5-A59E-483C-9796-9A98386DF5C3}"/>
              </a:ext>
            </a:extLst>
          </p:cNvPr>
          <p:cNvSpPr/>
          <p:nvPr/>
        </p:nvSpPr>
        <p:spPr>
          <a:xfrm>
            <a:off x="179512" y="833636"/>
            <a:ext cx="2792786" cy="720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 </a:t>
            </a: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Formación</a:t>
            </a:r>
          </a:p>
        </p:txBody>
      </p:sp>
      <p:sp>
        <p:nvSpPr>
          <p:cNvPr id="15" name="Rectángulo 14">
            <a:extLst>
              <a:ext uri="{FF2B5EF4-FFF2-40B4-BE49-F238E27FC236}">
                <a16:creationId xmlns:a16="http://schemas.microsoft.com/office/drawing/2014/main" xmlns="" id="{7D930ABD-5448-4C94-AEE7-0C9674A89FBD}"/>
              </a:ext>
            </a:extLst>
          </p:cNvPr>
          <p:cNvSpPr/>
          <p:nvPr/>
        </p:nvSpPr>
        <p:spPr>
          <a:xfrm>
            <a:off x="3256785" y="833636"/>
            <a:ext cx="2795468" cy="720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II. Carrera </a:t>
            </a: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profesional</a:t>
            </a:r>
          </a:p>
        </p:txBody>
      </p:sp>
      <p:sp>
        <p:nvSpPr>
          <p:cNvPr id="16" name="Rectángulo 15">
            <a:extLst>
              <a:ext uri="{FF2B5EF4-FFF2-40B4-BE49-F238E27FC236}">
                <a16:creationId xmlns:a16="http://schemas.microsoft.com/office/drawing/2014/main" xmlns="" id="{B5BFDE7D-DF56-4059-9A2F-4CBA09D1EC1C}"/>
              </a:ext>
            </a:extLst>
          </p:cNvPr>
          <p:cNvSpPr/>
          <p:nvPr/>
        </p:nvSpPr>
        <p:spPr>
          <a:xfrm>
            <a:off x="6336740" y="833636"/>
            <a:ext cx="2795468" cy="720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III. </a:t>
            </a: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Proyectos</a:t>
            </a: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 </a:t>
            </a: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actuales</a:t>
            </a:r>
          </a:p>
        </p:txBody>
      </p:sp>
      <p:pic>
        <p:nvPicPr>
          <p:cNvPr id="1026" name="Picture 2" descr="UC3M. Universidad Carlos III de Madrid.">
            <a:extLst>
              <a:ext uri="{FF2B5EF4-FFF2-40B4-BE49-F238E27FC236}">
                <a16:creationId xmlns:a16="http://schemas.microsoft.com/office/drawing/2014/main" xmlns="" id="{82F0B008-A38F-48DC-A4FA-27141470FF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4443" y="3832348"/>
            <a:ext cx="57150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ogo UNED">
            <a:extLst>
              <a:ext uri="{FF2B5EF4-FFF2-40B4-BE49-F238E27FC236}">
                <a16:creationId xmlns:a16="http://schemas.microsoft.com/office/drawing/2014/main" xmlns="" id="{DEBC519B-2719-46C6-82B4-D801E86BC3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19519" y="5132098"/>
            <a:ext cx="147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dad PolitÃ©cnica de Madrid">
            <a:extLst>
              <a:ext uri="{FF2B5EF4-FFF2-40B4-BE49-F238E27FC236}">
                <a16:creationId xmlns:a16="http://schemas.microsoft.com/office/drawing/2014/main" xmlns="" id="{E542D100-E899-47BA-A477-AFBD857612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6878" y="1839751"/>
            <a:ext cx="1870130" cy="1440000"/>
          </a:xfrm>
          <a:prstGeom prst="rect">
            <a:avLst/>
          </a:prstGeom>
          <a:noFill/>
          <a:extLst>
            <a:ext uri="{909E8E84-426E-40DD-AFC4-6F175D3DCCD1}">
              <a14:hiddenFill xmlns:a14="http://schemas.microsoft.com/office/drawing/2010/main">
                <a:solidFill>
                  <a:srgbClr val="FFFFFF"/>
                </a:solidFill>
              </a14:hiddenFill>
            </a:ext>
          </a:extLst>
        </p:spPr>
      </p:pic>
      <p:sp>
        <p:nvSpPr>
          <p:cNvPr id="12" name="Flecha: hacia abajo 11">
            <a:extLst>
              <a:ext uri="{FF2B5EF4-FFF2-40B4-BE49-F238E27FC236}">
                <a16:creationId xmlns:a16="http://schemas.microsoft.com/office/drawing/2014/main" xmlns="" id="{C288FC87-12A2-4BBD-B485-FC538BFCC491}"/>
              </a:ext>
            </a:extLst>
          </p:cNvPr>
          <p:cNvSpPr/>
          <p:nvPr/>
        </p:nvSpPr>
        <p:spPr>
          <a:xfrm>
            <a:off x="4186467" y="3260848"/>
            <a:ext cx="936104" cy="5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20" name="Flecha: hacia abajo 19">
            <a:extLst>
              <a:ext uri="{FF2B5EF4-FFF2-40B4-BE49-F238E27FC236}">
                <a16:creationId xmlns:a16="http://schemas.microsoft.com/office/drawing/2014/main" xmlns="" id="{CDCF78EC-EB1E-403F-9F58-053134EEEA47}"/>
              </a:ext>
            </a:extLst>
          </p:cNvPr>
          <p:cNvSpPr/>
          <p:nvPr/>
        </p:nvSpPr>
        <p:spPr>
          <a:xfrm>
            <a:off x="4186467" y="4403848"/>
            <a:ext cx="936104" cy="5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IGEE\Desktop\YP Spain Coordinator\Activities\Engineering Day\Poster_Engineering_Day\AMSAT.pn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22294"/>
          <a:stretch/>
        </p:blipFill>
        <p:spPr bwMode="auto">
          <a:xfrm>
            <a:off x="1331640" y="0"/>
            <a:ext cx="6782604" cy="6771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6072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823" y="0"/>
            <a:ext cx="1135385" cy="540000"/>
          </a:xfrm>
          <a:prstGeom prst="rect">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6000" y="0"/>
            <a:ext cx="1135742" cy="540000"/>
          </a:xfrm>
          <a:prstGeom prst="rect">
            <a:avLst/>
          </a:prstGeom>
        </p:spPr>
      </p:pic>
      <p:pic>
        <p:nvPicPr>
          <p:cNvPr id="24" name="Imagen 23"/>
          <p:cNvPicPr>
            <a:picLocks noChangeAspect="1"/>
          </p:cNvPicPr>
          <p:nvPr/>
        </p:nvPicPr>
        <p:blipFill rotWithShape="1">
          <a:blip r:embed="rId5">
            <a:extLst>
              <a:ext uri="{28A0092B-C50C-407E-A947-70E740481C1C}">
                <a14:useLocalDpi xmlns:a14="http://schemas.microsoft.com/office/drawing/2010/main" val="0"/>
              </a:ext>
            </a:extLst>
          </a:blip>
          <a:srcRect r="84553"/>
          <a:stretch/>
        </p:blipFill>
        <p:spPr>
          <a:xfrm>
            <a:off x="5776368" y="1"/>
            <a:ext cx="1072480" cy="540000"/>
          </a:xfrm>
          <a:prstGeom prst="rect">
            <a:avLst/>
          </a:prstGeom>
        </p:spPr>
      </p:pic>
      <p:sp>
        <p:nvSpPr>
          <p:cNvPr id="21" name="Rectángulo 20">
            <a:extLst>
              <a:ext uri="{FF2B5EF4-FFF2-40B4-BE49-F238E27FC236}">
                <a16:creationId xmlns:a16="http://schemas.microsoft.com/office/drawing/2014/main" xmlns="" id="{EFE78020-8C96-4736-88E9-7F99052DE273}"/>
              </a:ext>
            </a:extLst>
          </p:cNvPr>
          <p:cNvSpPr/>
          <p:nvPr/>
        </p:nvSpPr>
        <p:spPr>
          <a:xfrm>
            <a:off x="179512" y="833636"/>
            <a:ext cx="2792786" cy="720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 Formación</a:t>
            </a:r>
          </a:p>
        </p:txBody>
      </p:sp>
      <p:sp>
        <p:nvSpPr>
          <p:cNvPr id="25" name="Rectángulo 24">
            <a:extLst>
              <a:ext uri="{FF2B5EF4-FFF2-40B4-BE49-F238E27FC236}">
                <a16:creationId xmlns:a16="http://schemas.microsoft.com/office/drawing/2014/main" xmlns="" id="{47F385A6-C23D-48FB-A3CE-5C8CFD711E16}"/>
              </a:ext>
            </a:extLst>
          </p:cNvPr>
          <p:cNvSpPr/>
          <p:nvPr/>
        </p:nvSpPr>
        <p:spPr>
          <a:xfrm>
            <a:off x="3256785" y="833636"/>
            <a:ext cx="2795468" cy="720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II</a:t>
            </a:r>
            <a:r>
              <a:rPr kumimoji="0" lang="en-US" sz="1600" b="1" i="0" u="none" strike="noStrike" kern="1200" cap="none" spc="0" normalizeH="0" baseline="0" noProof="0">
                <a:ln>
                  <a:noFill/>
                </a:ln>
                <a:solidFill>
                  <a:sysClr val="windowText" lastClr="000000"/>
                </a:solidFill>
                <a:effectLst/>
                <a:uLnTx/>
                <a:uFillTx/>
                <a:latin typeface="Century Gothic" panose="020B0502020202020204"/>
                <a:ea typeface="+mn-ea"/>
                <a:cs typeface="+mn-cs"/>
              </a:rPr>
              <a:t>. Carrera profesional</a:t>
            </a:r>
            <a:endPar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endParaRPr>
          </a:p>
        </p:txBody>
      </p:sp>
      <p:sp>
        <p:nvSpPr>
          <p:cNvPr id="26" name="Rectángulo 25">
            <a:extLst>
              <a:ext uri="{FF2B5EF4-FFF2-40B4-BE49-F238E27FC236}">
                <a16:creationId xmlns:a16="http://schemas.microsoft.com/office/drawing/2014/main" xmlns="" id="{B2C1CBAE-079C-43A4-B276-B2E65F9B5BF4}"/>
              </a:ext>
            </a:extLst>
          </p:cNvPr>
          <p:cNvSpPr/>
          <p:nvPr/>
        </p:nvSpPr>
        <p:spPr>
          <a:xfrm>
            <a:off x="6336740" y="833636"/>
            <a:ext cx="2795468" cy="720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III. </a:t>
            </a: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Proyectos actuales</a:t>
            </a:r>
          </a:p>
        </p:txBody>
      </p:sp>
      <p:pic>
        <p:nvPicPr>
          <p:cNvPr id="27" name="Picture 2" descr="UC3M. Universidad Carlos III de Madrid.">
            <a:extLst>
              <a:ext uri="{FF2B5EF4-FFF2-40B4-BE49-F238E27FC236}">
                <a16:creationId xmlns:a16="http://schemas.microsoft.com/office/drawing/2014/main" xmlns="" id="{E473DDA6-4C6C-4BA2-8D15-FCFB59087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4500" y="1647744"/>
            <a:ext cx="5715000" cy="571500"/>
          </a:xfrm>
          <a:prstGeom prst="rect">
            <a:avLst/>
          </a:prstGeom>
          <a:noFill/>
          <a:extLst>
            <a:ext uri="{909E8E84-426E-40DD-AFC4-6F175D3DCCD1}">
              <a14:hiddenFill xmlns:a14="http://schemas.microsoft.com/office/drawing/2010/main">
                <a:solidFill>
                  <a:srgbClr val="FFFFFF"/>
                </a:solidFill>
              </a14:hiddenFill>
            </a:ext>
          </a:extLst>
        </p:spPr>
      </p:pic>
      <p:sp>
        <p:nvSpPr>
          <p:cNvPr id="28" name="Flecha: hacia abajo 27">
            <a:extLst>
              <a:ext uri="{FF2B5EF4-FFF2-40B4-BE49-F238E27FC236}">
                <a16:creationId xmlns:a16="http://schemas.microsoft.com/office/drawing/2014/main" xmlns="" id="{C2AD1CF2-A4FF-4E04-9CDB-930E693A7404}"/>
              </a:ext>
            </a:extLst>
          </p:cNvPr>
          <p:cNvSpPr/>
          <p:nvPr/>
        </p:nvSpPr>
        <p:spPr>
          <a:xfrm>
            <a:off x="4103948" y="2981551"/>
            <a:ext cx="936104" cy="571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 name="Rectángulo 3">
            <a:extLst>
              <a:ext uri="{FF2B5EF4-FFF2-40B4-BE49-F238E27FC236}">
                <a16:creationId xmlns:a16="http://schemas.microsoft.com/office/drawing/2014/main" xmlns="" id="{D389F8AE-325E-4A2F-B063-A4BD070588C5}"/>
              </a:ext>
            </a:extLst>
          </p:cNvPr>
          <p:cNvSpPr/>
          <p:nvPr/>
        </p:nvSpPr>
        <p:spPr>
          <a:xfrm>
            <a:off x="2286000" y="2277232"/>
            <a:ext cx="6846208" cy="646331"/>
          </a:xfrm>
          <a:prstGeom prst="rect">
            <a:avLst/>
          </a:prstGeom>
        </p:spPr>
        <p:txBody>
          <a:bodyPr wrap="square">
            <a:spAutoFit/>
          </a:bodyPr>
          <a:lstStyle/>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Becario de aulas informáticas / UC3M</a:t>
            </a:r>
          </a:p>
          <a:p>
            <a:pPr marL="457200" marR="0" lvl="1" indent="0" algn="l" defTabSz="4572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Becario de investigación/ UC3M</a:t>
            </a:r>
            <a:endParaRPr kumimoji="0" lang="es-ES" sz="1800" b="1" i="0" u="none" strike="noStrike" kern="1200" cap="all" spc="0" normalizeH="0" baseline="0" noProof="0" dirty="0">
              <a:ln>
                <a:noFill/>
              </a:ln>
              <a:solidFill>
                <a:sysClr val="windowText" lastClr="000000"/>
              </a:solidFill>
              <a:effectLst/>
              <a:uLnTx/>
              <a:uFillTx/>
              <a:latin typeface="Century Gothic" panose="020B0502020202020204"/>
              <a:ea typeface="+mn-ea"/>
              <a:cs typeface="+mn-cs"/>
            </a:endParaRPr>
          </a:p>
        </p:txBody>
      </p:sp>
      <p:pic>
        <p:nvPicPr>
          <p:cNvPr id="2050" name="Picture 2" descr="Image result for dimetronic logo">
            <a:extLst>
              <a:ext uri="{FF2B5EF4-FFF2-40B4-BE49-F238E27FC236}">
                <a16:creationId xmlns:a16="http://schemas.microsoft.com/office/drawing/2014/main" xmlns="" id="{3A24C336-A671-499D-A254-935CBCE4B8C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10744" y="3979104"/>
            <a:ext cx="1800000" cy="4653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dimetronic logo">
            <a:extLst>
              <a:ext uri="{FF2B5EF4-FFF2-40B4-BE49-F238E27FC236}">
                <a16:creationId xmlns:a16="http://schemas.microsoft.com/office/drawing/2014/main" xmlns="" id="{E52F371F-CE56-4B7E-B56D-D8F235A2C2B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10744" y="4772769"/>
            <a:ext cx="1800000" cy="45810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logo image">
            <a:extLst>
              <a:ext uri="{FF2B5EF4-FFF2-40B4-BE49-F238E27FC236}">
                <a16:creationId xmlns:a16="http://schemas.microsoft.com/office/drawing/2014/main" xmlns="" id="{C899DBE2-1190-4861-A570-13C411131DD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193263" y="5641814"/>
            <a:ext cx="1800000" cy="238776"/>
          </a:xfrm>
          <a:prstGeom prst="rect">
            <a:avLst/>
          </a:prstGeom>
          <a:noFill/>
          <a:extLst>
            <a:ext uri="{909E8E84-426E-40DD-AFC4-6F175D3DCCD1}">
              <a14:hiddenFill xmlns:a14="http://schemas.microsoft.com/office/drawing/2010/main">
                <a:solidFill>
                  <a:srgbClr val="FFFFFF"/>
                </a:solidFill>
              </a14:hiddenFill>
            </a:ext>
          </a:extLst>
        </p:spPr>
      </p:pic>
      <p:sp>
        <p:nvSpPr>
          <p:cNvPr id="7" name="Corchetes 6">
            <a:extLst>
              <a:ext uri="{FF2B5EF4-FFF2-40B4-BE49-F238E27FC236}">
                <a16:creationId xmlns:a16="http://schemas.microsoft.com/office/drawing/2014/main" xmlns="" id="{A9F5DFF3-942A-4F19-82F4-D585BEDE311E}"/>
              </a:ext>
            </a:extLst>
          </p:cNvPr>
          <p:cNvSpPr/>
          <p:nvPr/>
        </p:nvSpPr>
        <p:spPr>
          <a:xfrm>
            <a:off x="1714500" y="3740091"/>
            <a:ext cx="2664296" cy="2497221"/>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p:nvSpPr>
          <p:cNvPr id="8" name="Rectángulo 7">
            <a:extLst>
              <a:ext uri="{FF2B5EF4-FFF2-40B4-BE49-F238E27FC236}">
                <a16:creationId xmlns:a16="http://schemas.microsoft.com/office/drawing/2014/main" xmlns="" id="{899F60C9-2ED5-4D35-89F0-A6AD0E8C0F36}"/>
              </a:ext>
            </a:extLst>
          </p:cNvPr>
          <p:cNvSpPr/>
          <p:nvPr/>
        </p:nvSpPr>
        <p:spPr>
          <a:xfrm>
            <a:off x="4572000" y="4817157"/>
            <a:ext cx="348845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Ingeniero de proyecto de I+D</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2058" name="Picture 10" descr="Plaza Robotica">
            <a:extLst>
              <a:ext uri="{FF2B5EF4-FFF2-40B4-BE49-F238E27FC236}">
                <a16:creationId xmlns:a16="http://schemas.microsoft.com/office/drawing/2014/main" xmlns="" id="{5B65EA9F-2133-446E-B3A4-DE48F4689B57}"/>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727394" y="6380529"/>
            <a:ext cx="566699" cy="360000"/>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xmlns="" id="{0D979105-F599-4EAE-805B-BC27DB945CEB}"/>
              </a:ext>
            </a:extLst>
          </p:cNvPr>
          <p:cNvSpPr/>
          <p:nvPr/>
        </p:nvSpPr>
        <p:spPr>
          <a:xfrm>
            <a:off x="4572000" y="6371197"/>
            <a:ext cx="4355680"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Diseñador de contenidos educativos </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1520411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6823" y="0"/>
            <a:ext cx="1135385" cy="540000"/>
          </a:xfrm>
          <a:prstGeom prst="rect">
            <a:avLst/>
          </a:prstGeom>
        </p:spPr>
      </p:pic>
      <p:pic>
        <p:nvPicPr>
          <p:cNvPr id="23" name="Imagen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56000" y="0"/>
            <a:ext cx="1135742" cy="540000"/>
          </a:xfrm>
          <a:prstGeom prst="rect">
            <a:avLst/>
          </a:prstGeom>
        </p:spPr>
      </p:pic>
      <p:pic>
        <p:nvPicPr>
          <p:cNvPr id="24" name="Imagen 23"/>
          <p:cNvPicPr>
            <a:picLocks noChangeAspect="1"/>
          </p:cNvPicPr>
          <p:nvPr/>
        </p:nvPicPr>
        <p:blipFill rotWithShape="1">
          <a:blip r:embed="rId5">
            <a:extLst>
              <a:ext uri="{28A0092B-C50C-407E-A947-70E740481C1C}">
                <a14:useLocalDpi xmlns:a14="http://schemas.microsoft.com/office/drawing/2010/main" val="0"/>
              </a:ext>
            </a:extLst>
          </a:blip>
          <a:srcRect r="84553"/>
          <a:stretch/>
        </p:blipFill>
        <p:spPr>
          <a:xfrm>
            <a:off x="5776368" y="1"/>
            <a:ext cx="1072480" cy="540000"/>
          </a:xfrm>
          <a:prstGeom prst="rect">
            <a:avLst/>
          </a:prstGeom>
        </p:spPr>
      </p:pic>
      <p:sp>
        <p:nvSpPr>
          <p:cNvPr id="19" name="Rectángulo 18">
            <a:extLst>
              <a:ext uri="{FF2B5EF4-FFF2-40B4-BE49-F238E27FC236}">
                <a16:creationId xmlns:a16="http://schemas.microsoft.com/office/drawing/2014/main" xmlns="" id="{840BCF0A-9294-424E-91EE-E7BAF8BB1F92}"/>
              </a:ext>
            </a:extLst>
          </p:cNvPr>
          <p:cNvSpPr/>
          <p:nvPr/>
        </p:nvSpPr>
        <p:spPr>
          <a:xfrm>
            <a:off x="179512" y="833636"/>
            <a:ext cx="2792786" cy="720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 </a:t>
            </a: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Formación</a:t>
            </a:r>
          </a:p>
        </p:txBody>
      </p:sp>
      <p:sp>
        <p:nvSpPr>
          <p:cNvPr id="20" name="Rectángulo 19">
            <a:extLst>
              <a:ext uri="{FF2B5EF4-FFF2-40B4-BE49-F238E27FC236}">
                <a16:creationId xmlns:a16="http://schemas.microsoft.com/office/drawing/2014/main" xmlns="" id="{DDE632B4-5797-490B-BB18-20928CBF442A}"/>
              </a:ext>
            </a:extLst>
          </p:cNvPr>
          <p:cNvSpPr/>
          <p:nvPr/>
        </p:nvSpPr>
        <p:spPr>
          <a:xfrm>
            <a:off x="3256785" y="833636"/>
            <a:ext cx="2795468" cy="720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II. Carrera </a:t>
            </a: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profesional</a:t>
            </a:r>
          </a:p>
        </p:txBody>
      </p:sp>
      <p:sp>
        <p:nvSpPr>
          <p:cNvPr id="21" name="Rectángulo 20">
            <a:extLst>
              <a:ext uri="{FF2B5EF4-FFF2-40B4-BE49-F238E27FC236}">
                <a16:creationId xmlns:a16="http://schemas.microsoft.com/office/drawing/2014/main" xmlns="" id="{9BDC90F1-7713-402D-86DD-3F58766E6D1A}"/>
              </a:ext>
            </a:extLst>
          </p:cNvPr>
          <p:cNvSpPr/>
          <p:nvPr/>
        </p:nvSpPr>
        <p:spPr>
          <a:xfrm>
            <a:off x="6336740" y="833636"/>
            <a:ext cx="2795468" cy="7200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III. </a:t>
            </a: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Proyectos</a:t>
            </a:r>
            <a:r>
              <a:rPr kumimoji="0" lang="en-U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 </a:t>
            </a:r>
            <a:r>
              <a:rPr kumimoji="0" lang="es-ES" sz="1600" b="1" i="0" u="none" strike="noStrike" kern="1200" cap="none" spc="0" normalizeH="0" baseline="0" noProof="0" dirty="0">
                <a:ln>
                  <a:noFill/>
                </a:ln>
                <a:solidFill>
                  <a:sysClr val="windowText" lastClr="000000"/>
                </a:solidFill>
                <a:effectLst/>
                <a:uLnTx/>
                <a:uFillTx/>
                <a:latin typeface="Century Gothic" panose="020B0502020202020204"/>
                <a:ea typeface="+mn-ea"/>
                <a:cs typeface="+mn-cs"/>
              </a:rPr>
              <a:t>actuales</a:t>
            </a:r>
          </a:p>
        </p:txBody>
      </p:sp>
      <p:pic>
        <p:nvPicPr>
          <p:cNvPr id="25" name="Picture 8" descr="logo image">
            <a:extLst>
              <a:ext uri="{FF2B5EF4-FFF2-40B4-BE49-F238E27FC236}">
                <a16:creationId xmlns:a16="http://schemas.microsoft.com/office/drawing/2014/main" xmlns="" id="{F8E3A292-274C-4932-A12E-DF610901B3F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66950" y="3256487"/>
            <a:ext cx="1440000" cy="191021"/>
          </a:xfrm>
          <a:prstGeom prst="rect">
            <a:avLst/>
          </a:prstGeom>
          <a:noFill/>
          <a:extLst>
            <a:ext uri="{909E8E84-426E-40DD-AFC4-6F175D3DCCD1}">
              <a14:hiddenFill xmlns:a14="http://schemas.microsoft.com/office/drawing/2010/main">
                <a:solidFill>
                  <a:srgbClr val="FFFFFF"/>
                </a:solidFill>
              </a14:hiddenFill>
            </a:ext>
          </a:extLst>
        </p:spPr>
      </p:pic>
      <p:sp>
        <p:nvSpPr>
          <p:cNvPr id="26" name="1 Título">
            <a:extLst>
              <a:ext uri="{FF2B5EF4-FFF2-40B4-BE49-F238E27FC236}">
                <a16:creationId xmlns:a16="http://schemas.microsoft.com/office/drawing/2014/main" xmlns="" id="{A8092F62-4F9B-43ED-8493-C0CAF9E858A5}"/>
              </a:ext>
            </a:extLst>
          </p:cNvPr>
          <p:cNvSpPr txBox="1">
            <a:spLocks/>
          </p:cNvSpPr>
          <p:nvPr/>
        </p:nvSpPr>
        <p:spPr>
          <a:xfrm>
            <a:off x="4006950" y="2885043"/>
            <a:ext cx="4659579" cy="3139321"/>
          </a:xfrm>
          <a:prstGeom prst="rect">
            <a:avLst/>
          </a:prstGeom>
        </p:spPr>
        <p:txBody>
          <a:bodyPr vert="horz" wrap="square" lIns="45720" rIns="45720" anchor="t">
            <a:spAutoFit/>
            <a:scene3d>
              <a:camera prst="orthographicFront"/>
              <a:lightRig rig="balanced" dir="t">
                <a:rot lat="0" lon="0" rev="2100000"/>
              </a:lightRig>
            </a:scene3d>
            <a:sp3d extrusionH="57150" prstMaterial="metal">
              <a:bevelT w="38100" h="25400"/>
              <a:contourClr>
                <a:schemeClr val="bg2"/>
              </a:contourClr>
            </a:sp3d>
          </a:bodyPr>
          <a:lstStyle/>
          <a:p>
            <a:pPr marL="0" marR="0" lvl="0" indent="0" algn="l" defTabSz="457200" rtl="0" eaLnBrk="1" fontAlgn="auto" latinLnBrk="0" hangingPunct="1">
              <a:lnSpc>
                <a:spcPct val="100000"/>
              </a:lnSpc>
              <a:spcBef>
                <a:spcPct val="0"/>
              </a:spcBef>
              <a:spcAft>
                <a:spcPts val="0"/>
              </a:spcAft>
              <a:buClrTx/>
              <a:buSzTx/>
              <a:buFont typeface="Wingdings" pitchFamily="2" charset="2"/>
              <a:buChar char="q"/>
              <a:tabLst/>
              <a:defRPr/>
            </a:pPr>
            <a:r>
              <a:rPr kumimoji="0" lang="es-ES" sz="1800" b="1" i="0" u="none" strike="noStrike" kern="1200" cap="none" spc="0" normalizeH="0" baseline="0" noProof="0" dirty="0">
                <a:ln w="50800"/>
                <a:solidFill>
                  <a:sysClr val="windowText" lastClr="000000"/>
                </a:solidFill>
                <a:effectLst/>
                <a:uLnTx/>
                <a:uFillTx/>
                <a:latin typeface="Rockwell Extra Bold" pitchFamily="18" charset="0"/>
                <a:ea typeface="+mn-ea"/>
                <a:cs typeface="+mn-cs"/>
              </a:rPr>
              <a:t>Seguir desarrollando mi carrera profesional como Ingeniero de Proyecto de I+D</a:t>
            </a:r>
          </a:p>
          <a:p>
            <a:pPr marL="0" marR="0" lvl="0" indent="0" algn="l" defTabSz="457200" rtl="0" eaLnBrk="1" fontAlgn="auto" latinLnBrk="0" hangingPunct="1">
              <a:lnSpc>
                <a:spcPct val="100000"/>
              </a:lnSpc>
              <a:spcBef>
                <a:spcPct val="0"/>
              </a:spcBef>
              <a:spcAft>
                <a:spcPts val="0"/>
              </a:spcAft>
              <a:buClrTx/>
              <a:buSzTx/>
              <a:buFont typeface="Wingdings" pitchFamily="2" charset="2"/>
              <a:buChar char="q"/>
              <a:tabLst/>
              <a:defRPr/>
            </a:pPr>
            <a:endParaRPr kumimoji="0" lang="es-ES" sz="1800" b="1" i="0" u="none" strike="noStrike" kern="1200" cap="none" spc="0" normalizeH="0" baseline="0" noProof="0" dirty="0">
              <a:ln w="50800"/>
              <a:solidFill>
                <a:sysClr val="windowText" lastClr="000000"/>
              </a:solidFill>
              <a:effectLst/>
              <a:uLnTx/>
              <a:uFillTx/>
              <a:latin typeface="Rockwell Extra Bold" pitchFamily="18" charset="0"/>
              <a:ea typeface="+mn-ea"/>
              <a:cs typeface="+mn-cs"/>
            </a:endParaRPr>
          </a:p>
          <a:p>
            <a:pPr marL="0" marR="0" lvl="0" indent="0" algn="l" defTabSz="457200" rtl="0" eaLnBrk="1" fontAlgn="auto" latinLnBrk="0" hangingPunct="1">
              <a:lnSpc>
                <a:spcPct val="100000"/>
              </a:lnSpc>
              <a:spcBef>
                <a:spcPct val="0"/>
              </a:spcBef>
              <a:spcAft>
                <a:spcPts val="0"/>
              </a:spcAft>
              <a:buClrTx/>
              <a:buSzTx/>
              <a:buFont typeface="Wingdings" pitchFamily="2" charset="2"/>
              <a:buChar char="q"/>
              <a:tabLst/>
              <a:defRPr/>
            </a:pPr>
            <a:r>
              <a:rPr kumimoji="0" lang="es-ES" sz="1800" b="1" i="0" u="none" strike="noStrike" kern="1200" cap="none" spc="0" normalizeH="0" baseline="0" noProof="0" dirty="0">
                <a:ln w="50800"/>
                <a:solidFill>
                  <a:sysClr val="windowText" lastClr="000000"/>
                </a:solidFill>
                <a:effectLst/>
                <a:uLnTx/>
                <a:uFillTx/>
                <a:latin typeface="Rockwell Extra Bold" pitchFamily="18" charset="0"/>
                <a:ea typeface="+mn-ea"/>
                <a:cs typeface="+mn-cs"/>
              </a:rPr>
              <a:t>Finalizar mi tesis doctoral</a:t>
            </a:r>
          </a:p>
          <a:p>
            <a:pPr marL="0" marR="0" lvl="0" indent="0" algn="l" defTabSz="457200" rtl="0" eaLnBrk="1" fontAlgn="auto" latinLnBrk="0" hangingPunct="1">
              <a:lnSpc>
                <a:spcPct val="100000"/>
              </a:lnSpc>
              <a:spcBef>
                <a:spcPct val="0"/>
              </a:spcBef>
              <a:spcAft>
                <a:spcPts val="0"/>
              </a:spcAft>
              <a:buClrTx/>
              <a:buSzTx/>
              <a:buFont typeface="Wingdings" pitchFamily="2" charset="2"/>
              <a:buChar char="q"/>
              <a:tabLst/>
              <a:defRPr/>
            </a:pPr>
            <a:r>
              <a:rPr kumimoji="0" lang="es-ES" sz="1800" b="1" i="0" u="none" strike="noStrike" kern="1200" cap="none" spc="0" normalizeH="0" baseline="0" noProof="0" dirty="0">
                <a:ln w="50800"/>
                <a:solidFill>
                  <a:sysClr val="windowText" lastClr="000000"/>
                </a:solidFill>
                <a:effectLst/>
                <a:uLnTx/>
                <a:uFillTx/>
                <a:latin typeface="Rockwell Extra Bold" pitchFamily="18" charset="0"/>
                <a:ea typeface="+mn-ea"/>
                <a:cs typeface="+mn-cs"/>
              </a:rPr>
              <a:t>Continuar desarrollando mi perfil investigador</a:t>
            </a:r>
          </a:p>
          <a:p>
            <a:pPr marL="0" marR="0" lvl="0" indent="0" algn="l" defTabSz="457200" rtl="0" eaLnBrk="1" fontAlgn="auto" latinLnBrk="0" hangingPunct="1">
              <a:lnSpc>
                <a:spcPct val="100000"/>
              </a:lnSpc>
              <a:spcBef>
                <a:spcPct val="0"/>
              </a:spcBef>
              <a:spcAft>
                <a:spcPts val="0"/>
              </a:spcAft>
              <a:buClrTx/>
              <a:buSzTx/>
              <a:buFont typeface="Wingdings" pitchFamily="2" charset="2"/>
              <a:buChar char="q"/>
              <a:tabLst/>
              <a:defRPr/>
            </a:pPr>
            <a:endParaRPr kumimoji="0" lang="es-ES" sz="1800" b="1" i="0" u="none" strike="noStrike" kern="1200" cap="none" spc="0" normalizeH="0" baseline="0" noProof="0" dirty="0">
              <a:ln w="50800"/>
              <a:solidFill>
                <a:sysClr val="windowText" lastClr="000000"/>
              </a:solidFill>
              <a:effectLst/>
              <a:uLnTx/>
              <a:uFillTx/>
              <a:latin typeface="Rockwell Extra Bold" pitchFamily="18" charset="0"/>
              <a:ea typeface="+mn-ea"/>
              <a:cs typeface="+mn-cs"/>
            </a:endParaRPr>
          </a:p>
          <a:p>
            <a:pPr marL="0" marR="0" lvl="0" indent="0" algn="l" defTabSz="457200" rtl="0" eaLnBrk="1" fontAlgn="auto" latinLnBrk="0" hangingPunct="1">
              <a:lnSpc>
                <a:spcPct val="100000"/>
              </a:lnSpc>
              <a:spcBef>
                <a:spcPct val="0"/>
              </a:spcBef>
              <a:spcAft>
                <a:spcPts val="0"/>
              </a:spcAft>
              <a:buClrTx/>
              <a:buSzTx/>
              <a:buFont typeface="Wingdings" pitchFamily="2" charset="2"/>
              <a:buChar char="q"/>
              <a:tabLst/>
              <a:defRPr/>
            </a:pPr>
            <a:r>
              <a:rPr kumimoji="0" lang="es-ES" sz="1800" b="1" i="0" u="none" strike="noStrike" kern="1200" cap="none" spc="0" normalizeH="0" baseline="0" noProof="0" dirty="0">
                <a:ln w="50800"/>
                <a:solidFill>
                  <a:sysClr val="windowText" lastClr="000000"/>
                </a:solidFill>
                <a:effectLst/>
                <a:uLnTx/>
                <a:uFillTx/>
                <a:latin typeface="Rockwell Extra Bold" pitchFamily="18" charset="0"/>
                <a:ea typeface="+mn-ea"/>
                <a:cs typeface="+mn-cs"/>
              </a:rPr>
              <a:t>Proseguir con las actividades relacionadas con la robótica educativa</a:t>
            </a:r>
          </a:p>
        </p:txBody>
      </p:sp>
      <p:pic>
        <p:nvPicPr>
          <p:cNvPr id="27" name="Picture 4" descr="logo UNED">
            <a:extLst>
              <a:ext uri="{FF2B5EF4-FFF2-40B4-BE49-F238E27FC236}">
                <a16:creationId xmlns:a16="http://schemas.microsoft.com/office/drawing/2014/main" xmlns="" id="{249D25BF-2EF7-4822-ADBC-8484F8418E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6950" y="3914703"/>
            <a:ext cx="11025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Plaza Robotica">
            <a:extLst>
              <a:ext uri="{FF2B5EF4-FFF2-40B4-BE49-F238E27FC236}">
                <a16:creationId xmlns:a16="http://schemas.microsoft.com/office/drawing/2014/main" xmlns="" id="{18D35585-311B-4A6A-A7C3-572256389C2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9450" y="5200703"/>
            <a:ext cx="1080000" cy="6860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3717032"/>
            <a:ext cx="8496944" cy="4886003"/>
          </a:xfrm>
        </p:spPr>
        <p:txBody>
          <a:bodyPr>
            <a:normAutofit/>
          </a:bodyPr>
          <a:lstStyle/>
          <a:p>
            <a:pPr marL="0" indent="0" algn="ctr">
              <a:buNone/>
            </a:pPr>
            <a:r>
              <a:rPr lang="es-ES" sz="6000" dirty="0" err="1"/>
              <a:t>Delonia</a:t>
            </a:r>
            <a:r>
              <a:rPr lang="es-ES" sz="6000" dirty="0"/>
              <a:t> Software</a:t>
            </a:r>
          </a:p>
          <a:p>
            <a:endParaRPr lang="es-ES" dirty="0"/>
          </a:p>
        </p:txBody>
      </p:sp>
      <p:sp>
        <p:nvSpPr>
          <p:cNvPr id="4" name="3 Rectángulo"/>
          <p:cNvSpPr/>
          <p:nvPr/>
        </p:nvSpPr>
        <p:spPr>
          <a:xfrm>
            <a:off x="0" y="260648"/>
            <a:ext cx="9252520" cy="1872208"/>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800" b="1" dirty="0">
                <a:latin typeface="Arial" panose="020B0604020202020204" pitchFamily="34" charset="0"/>
                <a:cs typeface="Arial" panose="020B0604020202020204" pitchFamily="34" charset="0"/>
              </a:rPr>
              <a:t>José Mª </a:t>
            </a:r>
            <a:r>
              <a:rPr lang="es-ES" sz="8800" b="1" dirty="0" err="1">
                <a:latin typeface="Arial" panose="020B0604020202020204" pitchFamily="34" charset="0"/>
                <a:cs typeface="Arial" panose="020B0604020202020204" pitchFamily="34" charset="0"/>
              </a:rPr>
              <a:t>Corsino</a:t>
            </a:r>
            <a:r>
              <a:rPr lang="es-ES" sz="8800" b="1"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6991765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2E0000"/>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xmlns="" id="{9A6BEF32-2ECC-45CA-BB00-A3A2FA9DC7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1828" y="592156"/>
            <a:ext cx="10820759" cy="5673687"/>
          </a:xfrm>
          <a:prstGeom prst="rect">
            <a:avLst/>
          </a:prstGeom>
        </p:spPr>
      </p:pic>
      <p:sp>
        <p:nvSpPr>
          <p:cNvPr id="6" name="CuadroTexto 5">
            <a:extLst>
              <a:ext uri="{FF2B5EF4-FFF2-40B4-BE49-F238E27FC236}">
                <a16:creationId xmlns:a16="http://schemas.microsoft.com/office/drawing/2014/main" xmlns="" id="{5BCEE64D-F7E3-4278-8DE9-83DB7A8B60C0}"/>
              </a:ext>
            </a:extLst>
          </p:cNvPr>
          <p:cNvSpPr txBox="1"/>
          <p:nvPr/>
        </p:nvSpPr>
        <p:spPr>
          <a:xfrm>
            <a:off x="3129023" y="3692325"/>
            <a:ext cx="7164729" cy="107721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Arial Black" panose="020B0A04020102020204" pitchFamily="34" charset="0"/>
                <a:ea typeface="+mn-ea"/>
                <a:cs typeface="+mn-cs"/>
              </a:rPr>
              <a:t>La Ingeniería Software … ¿También es ingeniería!</a:t>
            </a:r>
          </a:p>
        </p:txBody>
      </p:sp>
    </p:spTree>
    <p:extLst>
      <p:ext uri="{BB962C8B-B14F-4D97-AF65-F5344CB8AC3E}">
        <p14:creationId xmlns:p14="http://schemas.microsoft.com/office/powerpoint/2010/main" val="366514489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7C4E2A0-CFB8-4D81-B1AD-142FD60B5270}"/>
              </a:ext>
            </a:extLst>
          </p:cNvPr>
          <p:cNvSpPr txBox="1"/>
          <p:nvPr/>
        </p:nvSpPr>
        <p:spPr>
          <a:xfrm>
            <a:off x="1115506" y="1222122"/>
            <a:ext cx="6636638" cy="5364674"/>
          </a:xfrm>
          <a:prstGeom prst="rect">
            <a:avLst/>
          </a:prstGeom>
          <a:noFill/>
        </p:spPr>
        <p:txBody>
          <a:bodyPr wrap="square" rtlCol="0">
            <a:spAutoFit/>
          </a:bodyPr>
          <a:lstStyle/>
          <a:p>
            <a:pPr defTabSz="685800">
              <a:lnSpc>
                <a:spcPct val="150000"/>
              </a:lnSpc>
            </a:pPr>
            <a:r>
              <a:rPr lang="en-US" sz="2100" b="1" dirty="0">
                <a:solidFill>
                  <a:prstClr val="black"/>
                </a:solidFill>
                <a:latin typeface="Arial" panose="020B0604020202020204" pitchFamily="34" charset="0"/>
                <a:cs typeface="Arial" panose="020B0604020202020204" pitchFamily="34" charset="0"/>
              </a:rPr>
              <a:t>Delonia is a Software Development and IT Consulting Company made up of highly qualified professionals specialized in the management and execution of </a:t>
            </a:r>
            <a:r>
              <a:rPr lang="en-US" sz="2100" b="1" dirty="0">
                <a:solidFill>
                  <a:srgbClr val="00B0F0"/>
                </a:solidFill>
                <a:latin typeface="Arial Black" panose="020B0A04020102020204" pitchFamily="34" charset="0"/>
                <a:cs typeface="Arial" panose="020B0604020202020204" pitchFamily="34" charset="0"/>
              </a:rPr>
              <a:t>Software Engineering</a:t>
            </a:r>
            <a:r>
              <a:rPr lang="en-US" sz="2100" b="1" dirty="0">
                <a:solidFill>
                  <a:srgbClr val="00B0F0"/>
                </a:solidFill>
                <a:latin typeface="Arial" panose="020B0604020202020204" pitchFamily="34" charset="0"/>
                <a:cs typeface="Arial" panose="020B0604020202020204" pitchFamily="34" charset="0"/>
              </a:rPr>
              <a:t> </a:t>
            </a:r>
            <a:r>
              <a:rPr lang="en-US" sz="2100" b="1" dirty="0">
                <a:solidFill>
                  <a:prstClr val="black"/>
                </a:solidFill>
                <a:latin typeface="Arial" panose="020B0604020202020204" pitchFamily="34" charset="0"/>
                <a:cs typeface="Arial" panose="020B0604020202020204" pitchFamily="34" charset="0"/>
              </a:rPr>
              <a:t>projects.</a:t>
            </a:r>
          </a:p>
          <a:p>
            <a:pPr defTabSz="685800">
              <a:lnSpc>
                <a:spcPct val="150000"/>
              </a:lnSpc>
            </a:pPr>
            <a:endParaRPr lang="en-US" sz="2100" b="1" dirty="0">
              <a:solidFill>
                <a:prstClr val="black"/>
              </a:solidFill>
              <a:latin typeface="Arial" panose="020B0604020202020204" pitchFamily="34" charset="0"/>
              <a:cs typeface="Arial" panose="020B0604020202020204" pitchFamily="34" charset="0"/>
            </a:endParaRPr>
          </a:p>
          <a:p>
            <a:pPr marL="1371600" lvl="4" defTabSz="685800">
              <a:lnSpc>
                <a:spcPct val="150000"/>
              </a:lnSpc>
            </a:pPr>
            <a:r>
              <a:rPr lang="en-US" sz="2100" b="1" dirty="0">
                <a:solidFill>
                  <a:prstClr val="black"/>
                </a:solidFill>
                <a:latin typeface="Arial" panose="020B0604020202020204" pitchFamily="34" charset="0"/>
                <a:cs typeface="Arial" panose="020B0604020202020204" pitchFamily="34" charset="0"/>
              </a:rPr>
              <a:t>We are based in Madrid, Segovia and London, currently serving customers throughout Europe and planning to enter Asian and Middle East markets.</a:t>
            </a:r>
            <a:br>
              <a:rPr lang="en-US" sz="2100" b="1" dirty="0">
                <a:solidFill>
                  <a:prstClr val="black"/>
                </a:solidFill>
                <a:latin typeface="Arial" panose="020B0604020202020204" pitchFamily="34" charset="0"/>
                <a:cs typeface="Arial" panose="020B0604020202020204" pitchFamily="34" charset="0"/>
              </a:rPr>
            </a:br>
            <a:endParaRPr lang="en-US" sz="2100" b="1" dirty="0">
              <a:solidFill>
                <a:prstClr val="black"/>
              </a:solidFill>
              <a:latin typeface="Arial" panose="020B0604020202020204" pitchFamily="34" charset="0"/>
              <a:cs typeface="Arial" panose="020B0604020202020204" pitchFamily="34" charset="0"/>
            </a:endParaRPr>
          </a:p>
          <a:p>
            <a:pPr defTabSz="685800">
              <a:lnSpc>
                <a:spcPct val="150000"/>
              </a:lnSpc>
            </a:pPr>
            <a:endParaRPr lang="en-US" sz="2100" b="1" dirty="0" err="1">
              <a:solidFill>
                <a:prstClr val="black"/>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843000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7">
            <a:extLst>
              <a:ext uri="{FF2B5EF4-FFF2-40B4-BE49-F238E27FC236}">
                <a16:creationId xmlns:a16="http://schemas.microsoft.com/office/drawing/2014/main" xmlns="" id="{7A0BCE86-8DBD-45F8-A23D-9C582F467FC9}"/>
              </a:ext>
            </a:extLst>
          </p:cNvPr>
          <p:cNvSpPr/>
          <p:nvPr/>
        </p:nvSpPr>
        <p:spPr>
          <a:xfrm>
            <a:off x="289615" y="1081556"/>
            <a:ext cx="1850480" cy="1796619"/>
          </a:xfrm>
          <a:prstGeom prst="ellipse">
            <a:avLst/>
          </a:prstGeom>
          <a:solidFill>
            <a:schemeClr val="accent6">
              <a:lumMod val="60000"/>
              <a:lumOff val="40000"/>
            </a:schemeClr>
          </a:solidFill>
        </p:spPr>
        <p:style>
          <a:lnRef idx="1">
            <a:schemeClr val="accent3"/>
          </a:lnRef>
          <a:fillRef idx="3">
            <a:schemeClr val="accent3"/>
          </a:fillRef>
          <a:effectRef idx="2">
            <a:schemeClr val="accent3"/>
          </a:effectRef>
          <a:fontRef idx="minor">
            <a:schemeClr val="lt1"/>
          </a:fontRef>
        </p:style>
        <p:txBody>
          <a:bodyPr rtlCol="0" anchor="ctr"/>
          <a:lstStyle/>
          <a:p>
            <a:pPr algn="ctr" defTabSz="685800"/>
            <a:r>
              <a:rPr lang="es-ES" sz="1500" dirty="0">
                <a:solidFill>
                  <a:prstClr val="white"/>
                </a:solidFill>
                <a:latin typeface="Gotham Bold" pitchFamily="2" charset="0"/>
              </a:rPr>
              <a:t>TALENT</a:t>
            </a:r>
          </a:p>
        </p:txBody>
      </p:sp>
      <p:pic>
        <p:nvPicPr>
          <p:cNvPr id="3" name="Picture 2">
            <a:extLst>
              <a:ext uri="{FF2B5EF4-FFF2-40B4-BE49-F238E27FC236}">
                <a16:creationId xmlns:a16="http://schemas.microsoft.com/office/drawing/2014/main" xmlns="" id="{78EC8DE0-FDF2-4A2D-A321-9006F53CA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8887" y="2593453"/>
            <a:ext cx="4589671" cy="30686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6">
            <a:extLst>
              <a:ext uri="{FF2B5EF4-FFF2-40B4-BE49-F238E27FC236}">
                <a16:creationId xmlns:a16="http://schemas.microsoft.com/office/drawing/2014/main" xmlns="" id="{1B25B1A0-A3E2-48E2-AF19-6B2AF7A820F9}"/>
              </a:ext>
            </a:extLst>
          </p:cNvPr>
          <p:cNvSpPr txBox="1"/>
          <p:nvPr/>
        </p:nvSpPr>
        <p:spPr>
          <a:xfrm>
            <a:off x="4289727" y="1195872"/>
            <a:ext cx="3996444" cy="1107996"/>
          </a:xfrm>
          <a:prstGeom prst="rect">
            <a:avLst/>
          </a:prstGeom>
          <a:noFill/>
        </p:spPr>
        <p:txBody>
          <a:bodyPr wrap="square" rtlCol="0">
            <a:spAutoFit/>
          </a:bodyPr>
          <a:lstStyle/>
          <a:p>
            <a:pPr defTabSz="685800"/>
            <a:r>
              <a:rPr lang="en-US" sz="2400" b="1" dirty="0">
                <a:solidFill>
                  <a:srgbClr val="4472C4"/>
                </a:solidFill>
                <a:latin typeface="Gotham Bold" pitchFamily="2" charset="0"/>
              </a:rPr>
              <a:t>90%</a:t>
            </a:r>
            <a:r>
              <a:rPr lang="en-US" sz="2100" b="1" dirty="0">
                <a:solidFill>
                  <a:prstClr val="black"/>
                </a:solidFill>
                <a:latin typeface="Gotham Thin" pitchFamily="2" charset="0"/>
              </a:rPr>
              <a:t> of our staff has University Degree, almost 70% are </a:t>
            </a:r>
            <a:r>
              <a:rPr lang="en-US" sz="2100" b="1" dirty="0">
                <a:solidFill>
                  <a:srgbClr val="4472C4"/>
                </a:solidFill>
                <a:latin typeface="Gotham Medium" pitchFamily="2" charset="0"/>
              </a:rPr>
              <a:t>Software Engineers</a:t>
            </a:r>
            <a:r>
              <a:rPr lang="en-US" sz="2100" b="1" dirty="0">
                <a:solidFill>
                  <a:prstClr val="black"/>
                </a:solidFill>
                <a:latin typeface="Gotham Thin" pitchFamily="2" charset="0"/>
              </a:rPr>
              <a:t>.</a:t>
            </a:r>
          </a:p>
        </p:txBody>
      </p:sp>
      <p:sp>
        <p:nvSpPr>
          <p:cNvPr id="5" name="Oval 11">
            <a:extLst>
              <a:ext uri="{FF2B5EF4-FFF2-40B4-BE49-F238E27FC236}">
                <a16:creationId xmlns:a16="http://schemas.microsoft.com/office/drawing/2014/main" xmlns="" id="{58AD2C46-4029-4D54-AB07-23C11987EFE9}"/>
              </a:ext>
            </a:extLst>
          </p:cNvPr>
          <p:cNvSpPr/>
          <p:nvPr/>
        </p:nvSpPr>
        <p:spPr>
          <a:xfrm>
            <a:off x="2140094" y="2618910"/>
            <a:ext cx="1620180" cy="162018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85800"/>
            <a:r>
              <a:rPr lang="es-ES" sz="1050" dirty="0">
                <a:solidFill>
                  <a:prstClr val="white"/>
                </a:solidFill>
                <a:latin typeface="Gotham Bold" pitchFamily="2" charset="0"/>
              </a:rPr>
              <a:t>KNOWLEDGE</a:t>
            </a:r>
            <a:endParaRPr lang="es-ES" sz="1500" dirty="0">
              <a:solidFill>
                <a:prstClr val="white"/>
              </a:solidFill>
              <a:latin typeface="Gotham Bold" pitchFamily="2" charset="0"/>
            </a:endParaRPr>
          </a:p>
        </p:txBody>
      </p:sp>
      <p:sp>
        <p:nvSpPr>
          <p:cNvPr id="6" name="Oval 12">
            <a:extLst>
              <a:ext uri="{FF2B5EF4-FFF2-40B4-BE49-F238E27FC236}">
                <a16:creationId xmlns:a16="http://schemas.microsoft.com/office/drawing/2014/main" xmlns="" id="{8E84EBF8-A6AC-4BBC-83AE-A8E311CBD95F}"/>
              </a:ext>
            </a:extLst>
          </p:cNvPr>
          <p:cNvSpPr/>
          <p:nvPr/>
        </p:nvSpPr>
        <p:spPr>
          <a:xfrm>
            <a:off x="448184" y="3979826"/>
            <a:ext cx="1620180" cy="162018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85800"/>
            <a:r>
              <a:rPr lang="es-ES" sz="1050" dirty="0">
                <a:solidFill>
                  <a:prstClr val="white"/>
                </a:solidFill>
                <a:latin typeface="Gotham Bold" pitchFamily="2" charset="0"/>
              </a:rPr>
              <a:t>EXPERIENCE</a:t>
            </a:r>
            <a:endParaRPr lang="es-ES" sz="1500" dirty="0">
              <a:solidFill>
                <a:prstClr val="white"/>
              </a:solidFill>
              <a:latin typeface="Gotham Bold" pitchFamily="2" charset="0"/>
            </a:endParaRPr>
          </a:p>
        </p:txBody>
      </p:sp>
    </p:spTree>
    <p:extLst>
      <p:ext uri="{BB962C8B-B14F-4D97-AF65-F5344CB8AC3E}">
        <p14:creationId xmlns:p14="http://schemas.microsoft.com/office/powerpoint/2010/main" val="9307758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xmlns="" id="{85F497DD-02ED-4F92-9C57-0F4D943834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2980" y="2052725"/>
            <a:ext cx="6021288" cy="2580552"/>
          </a:xfrm>
          <a:prstGeom prst="rect">
            <a:avLst/>
          </a:prstGeom>
        </p:spPr>
      </p:pic>
      <p:sp>
        <p:nvSpPr>
          <p:cNvPr id="8" name="TextBox 1">
            <a:extLst>
              <a:ext uri="{FF2B5EF4-FFF2-40B4-BE49-F238E27FC236}">
                <a16:creationId xmlns:a16="http://schemas.microsoft.com/office/drawing/2014/main" xmlns="" id="{DF3EA2C1-C2DA-4470-9394-9B534D6B8184}"/>
              </a:ext>
            </a:extLst>
          </p:cNvPr>
          <p:cNvSpPr txBox="1"/>
          <p:nvPr/>
        </p:nvSpPr>
        <p:spPr>
          <a:xfrm>
            <a:off x="1510616" y="1406443"/>
            <a:ext cx="5454606" cy="461665"/>
          </a:xfrm>
          <a:prstGeom prst="rect">
            <a:avLst/>
          </a:prstGeom>
          <a:noFill/>
        </p:spPr>
        <p:txBody>
          <a:bodyPr wrap="square" rtlCol="0">
            <a:spAutoFit/>
          </a:bodyPr>
          <a:lstStyle/>
          <a:p>
            <a:pPr algn="ctr" defTabSz="685800"/>
            <a:r>
              <a:rPr lang="en-GB" sz="2400" dirty="0">
                <a:solidFill>
                  <a:prstClr val="black"/>
                </a:solidFill>
                <a:latin typeface="Arial" panose="020B0604020202020204" pitchFamily="34" charset="0"/>
                <a:cs typeface="Arial" panose="020B0604020202020204" pitchFamily="34" charset="0"/>
              </a:rPr>
              <a:t>International Team &amp; Clients</a:t>
            </a:r>
          </a:p>
        </p:txBody>
      </p:sp>
      <p:sp>
        <p:nvSpPr>
          <p:cNvPr id="9" name="TextBox 1">
            <a:extLst>
              <a:ext uri="{FF2B5EF4-FFF2-40B4-BE49-F238E27FC236}">
                <a16:creationId xmlns:a16="http://schemas.microsoft.com/office/drawing/2014/main" xmlns="" id="{13489117-AFBC-4317-8688-F711FC6337E8}"/>
              </a:ext>
            </a:extLst>
          </p:cNvPr>
          <p:cNvSpPr txBox="1"/>
          <p:nvPr/>
        </p:nvSpPr>
        <p:spPr>
          <a:xfrm>
            <a:off x="1686321" y="4840977"/>
            <a:ext cx="5454606" cy="461665"/>
          </a:xfrm>
          <a:prstGeom prst="rect">
            <a:avLst/>
          </a:prstGeom>
          <a:noFill/>
        </p:spPr>
        <p:txBody>
          <a:bodyPr wrap="square" rtlCol="0">
            <a:spAutoFit/>
          </a:bodyPr>
          <a:lstStyle/>
          <a:p>
            <a:pPr algn="ctr" defTabSz="685800"/>
            <a:r>
              <a:rPr lang="en-GB" sz="2400" dirty="0">
                <a:solidFill>
                  <a:prstClr val="black"/>
                </a:solidFill>
                <a:latin typeface="Arial" panose="020B0604020202020204" pitchFamily="34" charset="0"/>
                <a:cs typeface="Arial" panose="020B0604020202020204" pitchFamily="34" charset="0"/>
              </a:rPr>
              <a:t>What to work on IT Engineering?</a:t>
            </a:r>
          </a:p>
        </p:txBody>
      </p:sp>
    </p:spTree>
    <p:extLst>
      <p:ext uri="{BB962C8B-B14F-4D97-AF65-F5344CB8AC3E}">
        <p14:creationId xmlns:p14="http://schemas.microsoft.com/office/powerpoint/2010/main" val="296214361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2276872"/>
            <a:ext cx="8496944" cy="4886003"/>
          </a:xfrm>
        </p:spPr>
        <p:txBody>
          <a:bodyPr>
            <a:normAutofit/>
          </a:bodyPr>
          <a:lstStyle/>
          <a:p>
            <a:pPr marL="0" indent="0" algn="ctr">
              <a:buNone/>
            </a:pPr>
            <a:r>
              <a:rPr lang="es-ES" sz="6000" dirty="0"/>
              <a:t>Oportunidades en Proyectos Europeos de Investigación: BIM4REN</a:t>
            </a:r>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600" b="1" dirty="0">
                <a:latin typeface="Arial" panose="020B0604020202020204" pitchFamily="34" charset="0"/>
                <a:cs typeface="Arial" panose="020B0604020202020204" pitchFamily="34" charset="0"/>
              </a:rPr>
              <a:t>David Martín</a:t>
            </a:r>
          </a:p>
        </p:txBody>
      </p:sp>
    </p:spTree>
    <p:extLst>
      <p:ext uri="{BB962C8B-B14F-4D97-AF65-F5344CB8AC3E}">
        <p14:creationId xmlns:p14="http://schemas.microsoft.com/office/powerpoint/2010/main" val="40995786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xmlns="" id="{7AD594B0-E863-40FB-9C55-94EE268EAE4A}"/>
              </a:ext>
            </a:extLst>
          </p:cNvPr>
          <p:cNvSpPr/>
          <p:nvPr/>
        </p:nvSpPr>
        <p:spPr>
          <a:xfrm>
            <a:off x="800100" y="1302458"/>
            <a:ext cx="7785100" cy="1295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30 Marcador de contenido">
            <a:extLst>
              <a:ext uri="{FF2B5EF4-FFF2-40B4-BE49-F238E27FC236}">
                <a16:creationId xmlns:a16="http://schemas.microsoft.com/office/drawing/2014/main" xmlns="" id="{72FE949A-D961-4FB6-A9F7-56EF21F3EA67}"/>
              </a:ext>
            </a:extLst>
          </p:cNvPr>
          <p:cNvSpPr>
            <a:spLocks noGrp="1"/>
          </p:cNvSpPr>
          <p:nvPr>
            <p:ph idx="1"/>
          </p:nvPr>
        </p:nvSpPr>
        <p:spPr>
          <a:xfrm>
            <a:off x="534616" y="1021306"/>
            <a:ext cx="5127972" cy="2304256"/>
          </a:xfrm>
        </p:spPr>
        <p:txBody>
          <a:bodyPr>
            <a:normAutofit/>
          </a:bodyPr>
          <a:lstStyle/>
          <a:p>
            <a:pPr marL="0" indent="0">
              <a:buNone/>
            </a:pPr>
            <a:r>
              <a:rPr lang="en-US" dirty="0"/>
              <a:t>David Martín Moncunill, </a:t>
            </a:r>
            <a:r>
              <a:rPr lang="en-US" dirty="0" err="1"/>
              <a:t>Ingeniero</a:t>
            </a:r>
            <a:r>
              <a:rPr lang="en-US" dirty="0"/>
              <a:t> </a:t>
            </a:r>
            <a:r>
              <a:rPr lang="en-US" dirty="0" err="1"/>
              <a:t>Informático</a:t>
            </a:r>
            <a:r>
              <a:rPr lang="en-US" dirty="0"/>
              <a:t>. </a:t>
            </a:r>
            <a:r>
              <a:rPr lang="en-US" dirty="0" err="1"/>
              <a:t>MsC</a:t>
            </a:r>
            <a:r>
              <a:rPr lang="en-US" dirty="0"/>
              <a:t>. PhD. </a:t>
            </a:r>
            <a:r>
              <a:rPr lang="en-US" dirty="0" err="1"/>
              <a:t>Directamente</a:t>
            </a:r>
            <a:r>
              <a:rPr lang="en-US" dirty="0"/>
              <a:t> </a:t>
            </a:r>
            <a:r>
              <a:rPr lang="en-US" dirty="0" err="1"/>
              <a:t>involucrado</a:t>
            </a:r>
            <a:r>
              <a:rPr lang="en-US" dirty="0"/>
              <a:t> </a:t>
            </a:r>
            <a:r>
              <a:rPr lang="en-US" dirty="0" err="1"/>
              <a:t>en</a:t>
            </a:r>
            <a:r>
              <a:rPr lang="en-US" dirty="0"/>
              <a:t> </a:t>
            </a:r>
            <a:r>
              <a:rPr lang="en-US" dirty="0" err="1"/>
              <a:t>más</a:t>
            </a:r>
            <a:r>
              <a:rPr lang="en-US" dirty="0"/>
              <a:t> de 10 </a:t>
            </a:r>
            <a:r>
              <a:rPr lang="en-US" dirty="0" err="1"/>
              <a:t>proyectos</a:t>
            </a:r>
            <a:r>
              <a:rPr lang="en-US" dirty="0"/>
              <a:t> </a:t>
            </a:r>
            <a:r>
              <a:rPr lang="en-US" dirty="0" err="1"/>
              <a:t>europeos</a:t>
            </a:r>
            <a:r>
              <a:rPr lang="en-US" dirty="0"/>
              <a:t> </a:t>
            </a:r>
            <a:r>
              <a:rPr lang="en-US" dirty="0" err="1"/>
              <a:t>en</a:t>
            </a:r>
            <a:r>
              <a:rPr lang="en-US" dirty="0"/>
              <a:t> </a:t>
            </a:r>
            <a:r>
              <a:rPr lang="en-US" dirty="0" err="1"/>
              <a:t>los</a:t>
            </a:r>
            <a:r>
              <a:rPr lang="en-US" dirty="0"/>
              <a:t> </a:t>
            </a:r>
            <a:r>
              <a:rPr lang="en-US" dirty="0" err="1"/>
              <a:t>últimos</a:t>
            </a:r>
            <a:r>
              <a:rPr lang="en-US" dirty="0"/>
              <a:t> 5 </a:t>
            </a:r>
            <a:r>
              <a:rPr lang="en-US" dirty="0" err="1"/>
              <a:t>años</a:t>
            </a:r>
            <a:r>
              <a:rPr lang="en-US" dirty="0"/>
              <a:t> y consultor para </a:t>
            </a:r>
            <a:r>
              <a:rPr lang="en-US" dirty="0" err="1"/>
              <a:t>múltiples</a:t>
            </a:r>
            <a:r>
              <a:rPr lang="en-US" dirty="0"/>
              <a:t> </a:t>
            </a:r>
            <a:r>
              <a:rPr lang="en-US" dirty="0" err="1"/>
              <a:t>organizaciones</a:t>
            </a:r>
            <a:r>
              <a:rPr lang="en-US" dirty="0"/>
              <a:t> </a:t>
            </a:r>
            <a:r>
              <a:rPr lang="en-US" dirty="0" err="1"/>
              <a:t>en</a:t>
            </a:r>
            <a:r>
              <a:rPr lang="en-US" dirty="0"/>
              <a:t> </a:t>
            </a:r>
            <a:r>
              <a:rPr lang="en-US" dirty="0" err="1"/>
              <a:t>distintas</a:t>
            </a:r>
            <a:r>
              <a:rPr lang="en-US" dirty="0"/>
              <a:t> </a:t>
            </a:r>
            <a:r>
              <a:rPr lang="en-US" dirty="0" err="1"/>
              <a:t>temáticas</a:t>
            </a:r>
            <a:r>
              <a:rPr lang="en-US" dirty="0"/>
              <a:t> y </a:t>
            </a:r>
            <a:r>
              <a:rPr lang="en-US" dirty="0" err="1"/>
              <a:t>programas</a:t>
            </a:r>
            <a:r>
              <a:rPr lang="en-US" dirty="0"/>
              <a:t> </a:t>
            </a:r>
            <a:r>
              <a:rPr lang="en-US" dirty="0" err="1"/>
              <a:t>europeos</a:t>
            </a:r>
            <a:r>
              <a:rPr lang="en-US" dirty="0"/>
              <a:t>. </a:t>
            </a:r>
            <a:r>
              <a:rPr lang="en-US" dirty="0" err="1"/>
              <a:t>Intereses</a:t>
            </a:r>
            <a:r>
              <a:rPr lang="en-US" dirty="0"/>
              <a:t> (</a:t>
            </a:r>
            <a:r>
              <a:rPr lang="en-US" dirty="0" err="1"/>
              <a:t>investigación</a:t>
            </a:r>
            <a:r>
              <a:rPr lang="en-US" dirty="0"/>
              <a:t>): </a:t>
            </a:r>
            <a:r>
              <a:rPr lang="en-US" dirty="0" err="1"/>
              <a:t>usabilidad</a:t>
            </a:r>
            <a:r>
              <a:rPr lang="en-US" dirty="0"/>
              <a:t>, HCI, </a:t>
            </a:r>
            <a:r>
              <a:rPr lang="en-US" dirty="0" err="1"/>
              <a:t>sistemas</a:t>
            </a:r>
            <a:r>
              <a:rPr lang="en-US" dirty="0"/>
              <a:t> de </a:t>
            </a:r>
            <a:r>
              <a:rPr lang="en-US" dirty="0" err="1"/>
              <a:t>organización</a:t>
            </a:r>
            <a:r>
              <a:rPr lang="en-US" dirty="0"/>
              <a:t> del </a:t>
            </a:r>
            <a:r>
              <a:rPr lang="en-US" dirty="0" err="1"/>
              <a:t>conocimiento</a:t>
            </a:r>
            <a:r>
              <a:rPr lang="en-US" dirty="0"/>
              <a:t>, </a:t>
            </a:r>
            <a:r>
              <a:rPr lang="en-US" dirty="0" err="1"/>
              <a:t>gestión</a:t>
            </a:r>
            <a:r>
              <a:rPr lang="en-US" dirty="0"/>
              <a:t> de </a:t>
            </a:r>
            <a:r>
              <a:rPr lang="en-US" dirty="0" err="1"/>
              <a:t>proyectos</a:t>
            </a:r>
            <a:r>
              <a:rPr lang="en-US" dirty="0"/>
              <a:t>.</a:t>
            </a:r>
          </a:p>
        </p:txBody>
      </p:sp>
      <p:graphicFrame>
        <p:nvGraphicFramePr>
          <p:cNvPr id="13" name="2 Tabla">
            <a:extLst>
              <a:ext uri="{FF2B5EF4-FFF2-40B4-BE49-F238E27FC236}">
                <a16:creationId xmlns:a16="http://schemas.microsoft.com/office/drawing/2014/main" xmlns="" id="{D3ABE1F5-8FD2-486A-8C1C-8A08271F8DA0}"/>
              </a:ext>
            </a:extLst>
          </p:cNvPr>
          <p:cNvGraphicFramePr>
            <a:graphicFrameLocks noGrp="1" noChangeAspect="1"/>
          </p:cNvGraphicFramePr>
          <p:nvPr>
            <p:extLst/>
          </p:nvPr>
        </p:nvGraphicFramePr>
        <p:xfrm>
          <a:off x="5776888" y="1037682"/>
          <a:ext cx="2922612" cy="2165960"/>
        </p:xfrm>
        <a:graphic>
          <a:graphicData uri="http://schemas.openxmlformats.org/drawingml/2006/table">
            <a:tbl>
              <a:tblPr firstRow="1" bandRow="1">
                <a:tableStyleId>{5C22544A-7EE6-4342-B048-85BDC9FD1C3A}</a:tableStyleId>
              </a:tblPr>
              <a:tblGrid>
                <a:gridCol w="2922612">
                  <a:extLst>
                    <a:ext uri="{9D8B030D-6E8A-4147-A177-3AD203B41FA5}">
                      <a16:colId xmlns:a16="http://schemas.microsoft.com/office/drawing/2014/main" xmlns="" val="20000"/>
                    </a:ext>
                  </a:extLst>
                </a:gridCol>
              </a:tblGrid>
              <a:tr h="1800200">
                <a:tc>
                  <a:txBody>
                    <a:bodyPr/>
                    <a:lstStyle/>
                    <a:p>
                      <a:endParaRPr lang="es-ES" dirty="0"/>
                    </a:p>
                  </a:txBody>
                  <a:tcPr/>
                </a:tc>
                <a:extLst>
                  <a:ext uri="{0D108BD9-81ED-4DB2-BD59-A6C34878D82A}">
                    <a16:rowId xmlns:a16="http://schemas.microsoft.com/office/drawing/2014/main" xmlns="" val="10000"/>
                  </a:ext>
                </a:extLst>
              </a:tr>
              <a:tr h="288032">
                <a:tc>
                  <a:txBody>
                    <a:bodyPr/>
                    <a:lstStyle/>
                    <a:p>
                      <a:pPr algn="ctr"/>
                      <a:r>
                        <a:rPr lang="es-ES" dirty="0" err="1">
                          <a:hlinkClick r:id="rId2"/>
                        </a:rPr>
                        <a:t>d.martin@comet.technology</a:t>
                      </a:r>
                      <a:endParaRPr lang="es-ES" dirty="0"/>
                    </a:p>
                  </a:txBody>
                  <a:tcPr/>
                </a:tc>
                <a:extLst>
                  <a:ext uri="{0D108BD9-81ED-4DB2-BD59-A6C34878D82A}">
                    <a16:rowId xmlns:a16="http://schemas.microsoft.com/office/drawing/2014/main" xmlns="" val="10001"/>
                  </a:ext>
                </a:extLst>
              </a:tr>
            </a:tbl>
          </a:graphicData>
        </a:graphic>
      </p:graphicFrame>
      <p:pic>
        <p:nvPicPr>
          <p:cNvPr id="16" name="5 Imagen">
            <a:extLst>
              <a:ext uri="{FF2B5EF4-FFF2-40B4-BE49-F238E27FC236}">
                <a16:creationId xmlns:a16="http://schemas.microsoft.com/office/drawing/2014/main" xmlns="" id="{73F876D4-F421-47EB-A9D7-9D7CB034C9A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416" t="-1324" r="17914" b="-1209"/>
          <a:stretch/>
        </p:blipFill>
        <p:spPr>
          <a:xfrm>
            <a:off x="6232997" y="1019842"/>
            <a:ext cx="1802921" cy="1820174"/>
          </a:xfrm>
          <a:prstGeom prst="rect">
            <a:avLst/>
          </a:prstGeom>
        </p:spPr>
      </p:pic>
      <p:pic>
        <p:nvPicPr>
          <p:cNvPr id="8" name="Imagen 7">
            <a:extLst>
              <a:ext uri="{FF2B5EF4-FFF2-40B4-BE49-F238E27FC236}">
                <a16:creationId xmlns:a16="http://schemas.microsoft.com/office/drawing/2014/main" xmlns="" id="{BDA42B3B-78C6-46C3-8C73-17CB36906F45}"/>
              </a:ext>
            </a:extLst>
          </p:cNvPr>
          <p:cNvPicPr>
            <a:picLocks noChangeAspect="1"/>
          </p:cNvPicPr>
          <p:nvPr/>
        </p:nvPicPr>
        <p:blipFill rotWithShape="1">
          <a:blip r:embed="rId4"/>
          <a:srcRect l="6161" t="26317" r="76671" b="23771"/>
          <a:stretch/>
        </p:blipFill>
        <p:spPr>
          <a:xfrm>
            <a:off x="8366760" y="178231"/>
            <a:ext cx="631984" cy="621869"/>
          </a:xfrm>
          <a:prstGeom prst="rect">
            <a:avLst/>
          </a:prstGeom>
        </p:spPr>
      </p:pic>
      <p:pic>
        <p:nvPicPr>
          <p:cNvPr id="4" name="Imagen 3">
            <a:extLst>
              <a:ext uri="{FF2B5EF4-FFF2-40B4-BE49-F238E27FC236}">
                <a16:creationId xmlns:a16="http://schemas.microsoft.com/office/drawing/2014/main" xmlns="" id="{D7F8A833-71C7-42C4-8460-BA727AE68F61}"/>
              </a:ext>
            </a:extLst>
          </p:cNvPr>
          <p:cNvPicPr>
            <a:picLocks noChangeAspect="1"/>
          </p:cNvPicPr>
          <p:nvPr/>
        </p:nvPicPr>
        <p:blipFill>
          <a:blip r:embed="rId5"/>
          <a:stretch>
            <a:fillRect/>
          </a:stretch>
        </p:blipFill>
        <p:spPr>
          <a:xfrm>
            <a:off x="0" y="3606714"/>
            <a:ext cx="4788408" cy="2590800"/>
          </a:xfrm>
          <a:prstGeom prst="rect">
            <a:avLst/>
          </a:prstGeom>
        </p:spPr>
      </p:pic>
      <p:sp>
        <p:nvSpPr>
          <p:cNvPr id="12" name="30 Marcador de contenido">
            <a:extLst>
              <a:ext uri="{FF2B5EF4-FFF2-40B4-BE49-F238E27FC236}">
                <a16:creationId xmlns:a16="http://schemas.microsoft.com/office/drawing/2014/main" xmlns="" id="{28004B76-F392-4058-B83F-4B7D5B1EC726}"/>
              </a:ext>
            </a:extLst>
          </p:cNvPr>
          <p:cNvSpPr txBox="1">
            <a:spLocks/>
          </p:cNvSpPr>
          <p:nvPr/>
        </p:nvSpPr>
        <p:spPr>
          <a:xfrm>
            <a:off x="4554396" y="3903332"/>
            <a:ext cx="4145104" cy="230425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0" indent="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Soporte</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 la </a:t>
            </a: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comercialización</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de </a:t>
            </a: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resultados</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de I+D+I </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anose="05000000000000000000" pitchFamily="2" charset="2"/>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Desde</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TRL 1 hasta </a:t>
            </a: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mercado</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a:p>
            <a:pPr marL="0" marR="0" lvl="0" indent="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None/>
              <a:tabLst/>
              <a:defRPr/>
            </a:pP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Ganadores</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de 5 </a:t>
            </a: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proyectos</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europeos</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en</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2018 </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sym typeface="Wingdings" panose="05000000000000000000" pitchFamily="2" charset="2"/>
              </a:rPr>
              <a:t> </a:t>
            </a: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Usabilidad</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 </a:t>
            </a:r>
            <a:r>
              <a:rPr kumimoji="0" lang="en-US" sz="2000" b="0" i="0" u="none" strike="noStrike" kern="1200" cap="none" spc="0" normalizeH="0" baseline="0" noProof="0" dirty="0" err="1">
                <a:ln>
                  <a:noFill/>
                </a:ln>
                <a:solidFill>
                  <a:prstClr val="black">
                    <a:lumMod val="75000"/>
                    <a:lumOff val="25000"/>
                  </a:prstClr>
                </a:solidFill>
                <a:effectLst/>
                <a:uLnTx/>
                <a:uFillTx/>
                <a:latin typeface="Calibri" panose="020F0502020204030204"/>
                <a:ea typeface="+mn-ea"/>
                <a:cs typeface="+mn-cs"/>
              </a:rPr>
              <a:t>Comunicación</a:t>
            </a:r>
            <a:endPar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200"/>
              </a:spcBef>
              <a:spcAft>
                <a:spcPts val="200"/>
              </a:spcAft>
              <a:buClr>
                <a:srgbClr val="99CB38"/>
              </a:buClr>
              <a:buSzPct val="100000"/>
              <a:buFont typeface="Calibri" panose="020F0502020204030204" pitchFamily="34" charset="0"/>
              <a:buNone/>
              <a:tabLst/>
              <a:defRPr/>
            </a:pP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hlinkClick r:id="rId6"/>
              </a:rPr>
              <a:t>http://comet.technology</a:t>
            </a:r>
            <a:r>
              <a:rPr kumimoji="0" lang="en-US" sz="2000" b="0" i="0" u="none" strike="noStrike" kern="1200" cap="none" spc="0" normalizeH="0" baseline="0" noProof="0" dirty="0">
                <a:ln>
                  <a:noFill/>
                </a:ln>
                <a:solidFill>
                  <a:prstClr val="black">
                    <a:lumMod val="75000"/>
                    <a:lumOff val="25000"/>
                  </a:prstClr>
                </a:solidFill>
                <a:effectLst/>
                <a:uLnTx/>
                <a:uFillTx/>
                <a:latin typeface="Calibri" panose="020F0502020204030204"/>
                <a:ea typeface="+mn-ea"/>
                <a:cs typeface="+mn-cs"/>
              </a:rPr>
              <a:t> </a:t>
            </a:r>
          </a:p>
        </p:txBody>
      </p:sp>
    </p:spTree>
    <p:extLst>
      <p:ext uri="{BB962C8B-B14F-4D97-AF65-F5344CB8AC3E}">
        <p14:creationId xmlns:p14="http://schemas.microsoft.com/office/powerpoint/2010/main" val="164148534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3ABF904-8A2D-400C-A5F8-2CC33C030DF8}"/>
              </a:ext>
            </a:extLst>
          </p:cNvPr>
          <p:cNvSpPr>
            <a:spLocks noGrp="1"/>
          </p:cNvSpPr>
          <p:nvPr>
            <p:ph type="title"/>
          </p:nvPr>
        </p:nvSpPr>
        <p:spPr/>
        <p:txBody>
          <a:bodyPr/>
          <a:lstStyle/>
          <a:p>
            <a:r>
              <a:rPr lang="es-ES" dirty="0"/>
              <a:t>Europa invierte en I+D+i</a:t>
            </a:r>
          </a:p>
        </p:txBody>
      </p:sp>
      <p:sp>
        <p:nvSpPr>
          <p:cNvPr id="3" name="Marcador de contenido 2">
            <a:extLst>
              <a:ext uri="{FF2B5EF4-FFF2-40B4-BE49-F238E27FC236}">
                <a16:creationId xmlns:a16="http://schemas.microsoft.com/office/drawing/2014/main" xmlns="" id="{FA2D4B28-C814-4763-8E42-9F36EBAE7259}"/>
              </a:ext>
            </a:extLst>
          </p:cNvPr>
          <p:cNvSpPr>
            <a:spLocks noGrp="1"/>
          </p:cNvSpPr>
          <p:nvPr>
            <p:ph idx="1"/>
          </p:nvPr>
        </p:nvSpPr>
        <p:spPr/>
        <p:txBody>
          <a:bodyPr>
            <a:normAutofit/>
          </a:bodyPr>
          <a:lstStyle/>
          <a:p>
            <a:pPr>
              <a:buFontTx/>
              <a:buChar char="-"/>
            </a:pPr>
            <a:r>
              <a:rPr lang="es-ES" sz="2800" dirty="0"/>
              <a:t> Modelo subvenciones (100%, 70%, 50% + indirectos)</a:t>
            </a:r>
          </a:p>
          <a:p>
            <a:pPr>
              <a:buFontTx/>
              <a:buChar char="-"/>
            </a:pPr>
            <a:endParaRPr lang="es-ES" sz="1200" dirty="0"/>
          </a:p>
          <a:p>
            <a:pPr>
              <a:buFontTx/>
              <a:buChar char="-"/>
            </a:pPr>
            <a:r>
              <a:rPr lang="es-ES" sz="2800" dirty="0"/>
              <a:t> Múltiples programas </a:t>
            </a:r>
            <a:r>
              <a:rPr lang="es-ES" sz="2800" dirty="0">
                <a:sym typeface="Wingdings" panose="05000000000000000000" pitchFamily="2" charset="2"/>
              </a:rPr>
              <a:t> El más conocido H2020</a:t>
            </a:r>
          </a:p>
          <a:p>
            <a:pPr>
              <a:buFontTx/>
              <a:buChar char="-"/>
            </a:pPr>
            <a:endParaRPr lang="es-ES" sz="1200" dirty="0">
              <a:sym typeface="Wingdings" panose="05000000000000000000" pitchFamily="2" charset="2"/>
            </a:endParaRPr>
          </a:p>
          <a:p>
            <a:pPr>
              <a:buFontTx/>
              <a:buChar char="-"/>
            </a:pPr>
            <a:r>
              <a:rPr lang="es-ES" sz="2800" dirty="0">
                <a:sym typeface="Wingdings" panose="05000000000000000000" pitchFamily="2" charset="2"/>
              </a:rPr>
              <a:t> Fuerte impulso a las SME</a:t>
            </a:r>
          </a:p>
          <a:p>
            <a:pPr lvl="1">
              <a:buFontTx/>
              <a:buChar char="-"/>
            </a:pPr>
            <a:r>
              <a:rPr lang="es-ES" sz="2400" dirty="0">
                <a:sym typeface="Wingdings" panose="05000000000000000000" pitchFamily="2" charset="2"/>
              </a:rPr>
              <a:t>Acciones “tradicionales” (RIA, IA, CSA, FTI)</a:t>
            </a:r>
          </a:p>
          <a:p>
            <a:pPr lvl="1">
              <a:buFontTx/>
              <a:buChar char="-"/>
            </a:pPr>
            <a:r>
              <a:rPr lang="es-ES" sz="2400" dirty="0">
                <a:sym typeface="Wingdings" panose="05000000000000000000" pitchFamily="2" charset="2"/>
              </a:rPr>
              <a:t>SME </a:t>
            </a:r>
            <a:r>
              <a:rPr lang="es-ES" sz="2400" dirty="0" err="1">
                <a:sym typeface="Wingdings" panose="05000000000000000000" pitchFamily="2" charset="2"/>
              </a:rPr>
              <a:t>Instrument</a:t>
            </a:r>
            <a:endParaRPr lang="es-ES" sz="2400" dirty="0"/>
          </a:p>
        </p:txBody>
      </p:sp>
      <p:pic>
        <p:nvPicPr>
          <p:cNvPr id="5" name="Imagen 4">
            <a:extLst>
              <a:ext uri="{FF2B5EF4-FFF2-40B4-BE49-F238E27FC236}">
                <a16:creationId xmlns:a16="http://schemas.microsoft.com/office/drawing/2014/main" xmlns="" id="{46CCBF0B-8368-4116-9959-D536853643F4}"/>
              </a:ext>
            </a:extLst>
          </p:cNvPr>
          <p:cNvPicPr>
            <a:picLocks noChangeAspect="1"/>
          </p:cNvPicPr>
          <p:nvPr/>
        </p:nvPicPr>
        <p:blipFill>
          <a:blip r:embed="rId2"/>
          <a:stretch>
            <a:fillRect/>
          </a:stretch>
        </p:blipFill>
        <p:spPr>
          <a:xfrm>
            <a:off x="7121181" y="4474890"/>
            <a:ext cx="1467145" cy="1291500"/>
          </a:xfrm>
          <a:prstGeom prst="rect">
            <a:avLst/>
          </a:prstGeom>
        </p:spPr>
      </p:pic>
      <p:sp>
        <p:nvSpPr>
          <p:cNvPr id="6" name="Rectángulo 5">
            <a:extLst>
              <a:ext uri="{FF2B5EF4-FFF2-40B4-BE49-F238E27FC236}">
                <a16:creationId xmlns:a16="http://schemas.microsoft.com/office/drawing/2014/main" xmlns="" id="{916F5459-368F-4087-9E5F-A5712C5262D7}"/>
              </a:ext>
            </a:extLst>
          </p:cNvPr>
          <p:cNvSpPr/>
          <p:nvPr/>
        </p:nvSpPr>
        <p:spPr>
          <a:xfrm>
            <a:off x="221566" y="5977467"/>
            <a:ext cx="8700867"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800" b="1" i="0" u="none" strike="noStrike" kern="1200" cap="none" spc="0" normalizeH="0" baseline="0" noProof="0" dirty="0">
                <a:ln>
                  <a:noFill/>
                </a:ln>
                <a:solidFill>
                  <a:srgbClr val="002060"/>
                </a:solidFill>
                <a:effectLst/>
                <a:uLnTx/>
                <a:uFillTx/>
                <a:latin typeface="Calibri" panose="020F0502020204030204"/>
                <a:ea typeface="+mn-ea"/>
                <a:cs typeface="+mn-cs"/>
              </a:rPr>
              <a:t>https://ec.europa.eu/research/participants/portal/desktop/en/opportunities/index.html</a:t>
            </a:r>
          </a:p>
        </p:txBody>
      </p:sp>
      <p:pic>
        <p:nvPicPr>
          <p:cNvPr id="7" name="Imagen 6">
            <a:extLst>
              <a:ext uri="{FF2B5EF4-FFF2-40B4-BE49-F238E27FC236}">
                <a16:creationId xmlns:a16="http://schemas.microsoft.com/office/drawing/2014/main" xmlns="" id="{6C958770-62F7-48C9-92D6-FF83545A97B7}"/>
              </a:ext>
            </a:extLst>
          </p:cNvPr>
          <p:cNvPicPr>
            <a:picLocks noChangeAspect="1"/>
          </p:cNvPicPr>
          <p:nvPr/>
        </p:nvPicPr>
        <p:blipFill rotWithShape="1">
          <a:blip r:embed="rId3"/>
          <a:srcRect l="6161" t="26317" r="76671" b="23771"/>
          <a:stretch/>
        </p:blipFill>
        <p:spPr>
          <a:xfrm>
            <a:off x="8366760" y="178231"/>
            <a:ext cx="631984" cy="621869"/>
          </a:xfrm>
          <a:prstGeom prst="rect">
            <a:avLst/>
          </a:prstGeom>
        </p:spPr>
      </p:pic>
    </p:spTree>
    <p:extLst>
      <p:ext uri="{BB962C8B-B14F-4D97-AF65-F5344CB8AC3E}">
        <p14:creationId xmlns:p14="http://schemas.microsoft.com/office/powerpoint/2010/main" val="3821474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IGEE\Desktop\YP Spain Coordinator\Activities\Engineering Day\Poster_Engineering_Day\IEEE_YPLogo_RGB_Stack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144" y="620688"/>
            <a:ext cx="8813527" cy="5248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48331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a 9">
            <a:extLst>
              <a:ext uri="{FF2B5EF4-FFF2-40B4-BE49-F238E27FC236}">
                <a16:creationId xmlns:a16="http://schemas.microsoft.com/office/drawing/2014/main" xmlns="" id="{91977496-6D3E-4E52-B5E0-C238CC76EC19}"/>
              </a:ext>
            </a:extLst>
          </p:cNvPr>
          <p:cNvGraphicFramePr>
            <a:graphicFrameLocks noGrp="1"/>
          </p:cNvGraphicFramePr>
          <p:nvPr>
            <p:extLst/>
          </p:nvPr>
        </p:nvGraphicFramePr>
        <p:xfrm>
          <a:off x="822960" y="2384425"/>
          <a:ext cx="7543800" cy="3017520"/>
        </p:xfrm>
        <a:graphic>
          <a:graphicData uri="http://schemas.openxmlformats.org/drawingml/2006/table">
            <a:tbl>
              <a:tblPr firstRow="1" bandRow="1">
                <a:tableStyleId>{5C22544A-7EE6-4342-B048-85BDC9FD1C3A}</a:tableStyleId>
              </a:tblPr>
              <a:tblGrid>
                <a:gridCol w="2514600">
                  <a:extLst>
                    <a:ext uri="{9D8B030D-6E8A-4147-A177-3AD203B41FA5}">
                      <a16:colId xmlns:a16="http://schemas.microsoft.com/office/drawing/2014/main" xmlns="" val="4225444480"/>
                    </a:ext>
                  </a:extLst>
                </a:gridCol>
                <a:gridCol w="2514600">
                  <a:extLst>
                    <a:ext uri="{9D8B030D-6E8A-4147-A177-3AD203B41FA5}">
                      <a16:colId xmlns:a16="http://schemas.microsoft.com/office/drawing/2014/main" xmlns="" val="1942620904"/>
                    </a:ext>
                  </a:extLst>
                </a:gridCol>
                <a:gridCol w="2514600">
                  <a:extLst>
                    <a:ext uri="{9D8B030D-6E8A-4147-A177-3AD203B41FA5}">
                      <a16:colId xmlns:a16="http://schemas.microsoft.com/office/drawing/2014/main" xmlns="" val="2109084032"/>
                    </a:ext>
                  </a:extLst>
                </a:gridCol>
              </a:tblGrid>
              <a:tr h="370840">
                <a:tc>
                  <a:txBody>
                    <a:bodyPr/>
                    <a:lstStyle/>
                    <a:p>
                      <a:pPr algn="ctr"/>
                      <a:r>
                        <a:rPr lang="es-ES_tradnl" sz="2400" dirty="0"/>
                        <a:t>TÉCNICO</a:t>
                      </a:r>
                    </a:p>
                  </a:txBody>
                  <a:tcPr/>
                </a:tc>
                <a:tc>
                  <a:txBody>
                    <a:bodyPr/>
                    <a:lstStyle/>
                    <a:p>
                      <a:pPr algn="ctr"/>
                      <a:r>
                        <a:rPr lang="es-ES_tradnl" sz="2400" dirty="0"/>
                        <a:t>COMUNICACIÓN</a:t>
                      </a:r>
                      <a:endParaRPr lang="es-ES" sz="2400" dirty="0"/>
                    </a:p>
                  </a:txBody>
                  <a:tcPr>
                    <a:solidFill>
                      <a:srgbClr val="FFC000"/>
                    </a:solidFill>
                  </a:tcPr>
                </a:tc>
                <a:tc>
                  <a:txBody>
                    <a:bodyPr/>
                    <a:lstStyle/>
                    <a:p>
                      <a:pPr algn="ctr"/>
                      <a:r>
                        <a:rPr lang="es-ES_tradnl" sz="2400" dirty="0"/>
                        <a:t>ADMINISTRATIVO</a:t>
                      </a:r>
                      <a:endParaRPr lang="es-ES" sz="2400" dirty="0"/>
                    </a:p>
                  </a:txBody>
                  <a:tcPr>
                    <a:solidFill>
                      <a:srgbClr val="FF0000"/>
                    </a:solidFill>
                  </a:tcPr>
                </a:tc>
                <a:extLst>
                  <a:ext uri="{0D108BD9-81ED-4DB2-BD59-A6C34878D82A}">
                    <a16:rowId xmlns:a16="http://schemas.microsoft.com/office/drawing/2014/main" xmlns="" val="1578607863"/>
                  </a:ext>
                </a:extLst>
              </a:tr>
              <a:tr h="370840">
                <a:tc>
                  <a:txBody>
                    <a:bodyPr/>
                    <a:lstStyle/>
                    <a:p>
                      <a:endParaRPr lang="es-ES"/>
                    </a:p>
                  </a:txBody>
                  <a:tcPr/>
                </a:tc>
                <a:tc>
                  <a:txBody>
                    <a:bodyPr/>
                    <a:lstStyle/>
                    <a:p>
                      <a:endParaRPr lang="es-ES" dirty="0"/>
                    </a:p>
                  </a:txBody>
                  <a:tcPr>
                    <a:solidFill>
                      <a:srgbClr val="FFFF66"/>
                    </a:solidFill>
                  </a:tcPr>
                </a:tc>
                <a:tc>
                  <a:txBody>
                    <a:bodyPr/>
                    <a:lstStyle/>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_tradnl" dirty="0"/>
                    </a:p>
                    <a:p>
                      <a:endParaRPr lang="es-ES" dirty="0"/>
                    </a:p>
                  </a:txBody>
                  <a:tcPr>
                    <a:solidFill>
                      <a:srgbClr val="FF7C80"/>
                    </a:solidFill>
                  </a:tcPr>
                </a:tc>
                <a:extLst>
                  <a:ext uri="{0D108BD9-81ED-4DB2-BD59-A6C34878D82A}">
                    <a16:rowId xmlns:a16="http://schemas.microsoft.com/office/drawing/2014/main" xmlns="" val="3339063112"/>
                  </a:ext>
                </a:extLst>
              </a:tr>
            </a:tbl>
          </a:graphicData>
        </a:graphic>
      </p:graphicFrame>
      <p:sp>
        <p:nvSpPr>
          <p:cNvPr id="2" name="Título 1">
            <a:extLst>
              <a:ext uri="{FF2B5EF4-FFF2-40B4-BE49-F238E27FC236}">
                <a16:creationId xmlns:a16="http://schemas.microsoft.com/office/drawing/2014/main" xmlns="" id="{47ECB898-DA56-40F1-8AF3-9FC8ECCE0AAF}"/>
              </a:ext>
            </a:extLst>
          </p:cNvPr>
          <p:cNvSpPr>
            <a:spLocks noGrp="1"/>
          </p:cNvSpPr>
          <p:nvPr>
            <p:ph type="title"/>
          </p:nvPr>
        </p:nvSpPr>
        <p:spPr/>
        <p:txBody>
          <a:bodyPr/>
          <a:lstStyle/>
          <a:p>
            <a:r>
              <a:rPr lang="es-ES_tradnl" dirty="0"/>
              <a:t>Problemas habituales</a:t>
            </a:r>
            <a:endParaRPr lang="es-ES" dirty="0"/>
          </a:p>
        </p:txBody>
      </p:sp>
      <p:pic>
        <p:nvPicPr>
          <p:cNvPr id="4" name="Imagen 3">
            <a:extLst>
              <a:ext uri="{FF2B5EF4-FFF2-40B4-BE49-F238E27FC236}">
                <a16:creationId xmlns:a16="http://schemas.microsoft.com/office/drawing/2014/main" xmlns="" id="{191B8289-CFB2-4381-B9BF-4AC22813ED72}"/>
              </a:ext>
            </a:extLst>
          </p:cNvPr>
          <p:cNvPicPr>
            <a:picLocks noChangeAspect="1"/>
          </p:cNvPicPr>
          <p:nvPr/>
        </p:nvPicPr>
        <p:blipFill rotWithShape="1">
          <a:blip r:embed="rId3"/>
          <a:srcRect l="6161" t="26317" r="76671" b="23771"/>
          <a:stretch/>
        </p:blipFill>
        <p:spPr>
          <a:xfrm>
            <a:off x="8366760" y="178231"/>
            <a:ext cx="631984" cy="621869"/>
          </a:xfrm>
          <a:prstGeom prst="rect">
            <a:avLst/>
          </a:prstGeom>
        </p:spPr>
      </p:pic>
      <p:graphicFrame>
        <p:nvGraphicFramePr>
          <p:cNvPr id="7" name="Objeto 6">
            <a:extLst>
              <a:ext uri="{FF2B5EF4-FFF2-40B4-BE49-F238E27FC236}">
                <a16:creationId xmlns:a16="http://schemas.microsoft.com/office/drawing/2014/main" xmlns="" id="{BA074925-8C77-4AC2-8201-A885BE550ABA}"/>
              </a:ext>
            </a:extLst>
          </p:cNvPr>
          <p:cNvGraphicFramePr>
            <a:graphicFrameLocks noChangeAspect="1"/>
          </p:cNvGraphicFramePr>
          <p:nvPr>
            <p:extLst/>
          </p:nvPr>
        </p:nvGraphicFramePr>
        <p:xfrm>
          <a:off x="1067361" y="3145472"/>
          <a:ext cx="1948889" cy="1888738"/>
        </p:xfrm>
        <a:graphic>
          <a:graphicData uri="http://schemas.openxmlformats.org/presentationml/2006/ole">
            <mc:AlternateContent xmlns:mc="http://schemas.openxmlformats.org/markup-compatibility/2006">
              <mc:Choice xmlns:v="urn:schemas-microsoft-com:vml" Requires="v">
                <p:oleObj spid="_x0000_s1044" name="Picture" r:id="rId4" imgW="1543265" imgH="1495634" progId="PhotoDraw.Document.2">
                  <p:embed/>
                </p:oleObj>
              </mc:Choice>
              <mc:Fallback>
                <p:oleObj name="Picture" r:id="rId4" imgW="1543265" imgH="1495634" progId="PhotoDraw.Document.2">
                  <p:embed/>
                  <p:pic>
                    <p:nvPicPr>
                      <p:cNvPr id="7" name="Objeto 6">
                        <a:extLst>
                          <a:ext uri="{FF2B5EF4-FFF2-40B4-BE49-F238E27FC236}">
                            <a16:creationId xmlns:a16="http://schemas.microsoft.com/office/drawing/2014/main" xmlns="" id="{BA074925-8C77-4AC2-8201-A885BE550ABA}"/>
                          </a:ext>
                        </a:extLst>
                      </p:cNvPr>
                      <p:cNvPicPr/>
                      <p:nvPr/>
                    </p:nvPicPr>
                    <p:blipFill>
                      <a:blip r:embed="rId5"/>
                      <a:stretch>
                        <a:fillRect/>
                      </a:stretch>
                    </p:blipFill>
                    <p:spPr>
                      <a:xfrm>
                        <a:off x="1067361" y="3145472"/>
                        <a:ext cx="1948889" cy="1888738"/>
                      </a:xfrm>
                      <a:prstGeom prst="rect">
                        <a:avLst/>
                      </a:prstGeom>
                    </p:spPr>
                  </p:pic>
                </p:oleObj>
              </mc:Fallback>
            </mc:AlternateContent>
          </a:graphicData>
        </a:graphic>
      </p:graphicFrame>
      <p:graphicFrame>
        <p:nvGraphicFramePr>
          <p:cNvPr id="8" name="Objeto 7">
            <a:extLst>
              <a:ext uri="{FF2B5EF4-FFF2-40B4-BE49-F238E27FC236}">
                <a16:creationId xmlns:a16="http://schemas.microsoft.com/office/drawing/2014/main" xmlns="" id="{A8C07D30-1914-4D61-A40E-D0A554D4F7C2}"/>
              </a:ext>
            </a:extLst>
          </p:cNvPr>
          <p:cNvGraphicFramePr>
            <a:graphicFrameLocks noChangeAspect="1"/>
          </p:cNvGraphicFramePr>
          <p:nvPr>
            <p:extLst/>
          </p:nvPr>
        </p:nvGraphicFramePr>
        <p:xfrm>
          <a:off x="3669173" y="3164522"/>
          <a:ext cx="1804527" cy="1864678"/>
        </p:xfrm>
        <a:graphic>
          <a:graphicData uri="http://schemas.openxmlformats.org/presentationml/2006/ole">
            <mc:AlternateContent xmlns:mc="http://schemas.openxmlformats.org/markup-compatibility/2006">
              <mc:Choice xmlns:v="urn:schemas-microsoft-com:vml" Requires="v">
                <p:oleObj spid="_x0000_s1045" name="Picture" r:id="rId6" imgW="1428949" imgH="1476581" progId="PhotoDraw.Document.2">
                  <p:embed/>
                </p:oleObj>
              </mc:Choice>
              <mc:Fallback>
                <p:oleObj name="Picture" r:id="rId6" imgW="1428949" imgH="1476581" progId="PhotoDraw.Document.2">
                  <p:embed/>
                  <p:pic>
                    <p:nvPicPr>
                      <p:cNvPr id="8" name="Objeto 7">
                        <a:extLst>
                          <a:ext uri="{FF2B5EF4-FFF2-40B4-BE49-F238E27FC236}">
                            <a16:creationId xmlns:a16="http://schemas.microsoft.com/office/drawing/2014/main" xmlns="" id="{A8C07D30-1914-4D61-A40E-D0A554D4F7C2}"/>
                          </a:ext>
                        </a:extLst>
                      </p:cNvPr>
                      <p:cNvPicPr/>
                      <p:nvPr/>
                    </p:nvPicPr>
                    <p:blipFill>
                      <a:blip r:embed="rId7"/>
                      <a:stretch>
                        <a:fillRect/>
                      </a:stretch>
                    </p:blipFill>
                    <p:spPr>
                      <a:xfrm>
                        <a:off x="3669173" y="3164522"/>
                        <a:ext cx="1804527" cy="1864678"/>
                      </a:xfrm>
                      <a:prstGeom prst="rect">
                        <a:avLst/>
                      </a:prstGeom>
                    </p:spPr>
                  </p:pic>
                </p:oleObj>
              </mc:Fallback>
            </mc:AlternateContent>
          </a:graphicData>
        </a:graphic>
      </p:graphicFrame>
      <p:graphicFrame>
        <p:nvGraphicFramePr>
          <p:cNvPr id="9" name="Objeto 8">
            <a:extLst>
              <a:ext uri="{FF2B5EF4-FFF2-40B4-BE49-F238E27FC236}">
                <a16:creationId xmlns:a16="http://schemas.microsoft.com/office/drawing/2014/main" xmlns="" id="{E4935565-F79A-47C9-9D33-618D0E16D686}"/>
              </a:ext>
            </a:extLst>
          </p:cNvPr>
          <p:cNvGraphicFramePr>
            <a:graphicFrameLocks noChangeAspect="1"/>
          </p:cNvGraphicFramePr>
          <p:nvPr>
            <p:extLst/>
          </p:nvPr>
        </p:nvGraphicFramePr>
        <p:xfrm>
          <a:off x="6140801" y="3188334"/>
          <a:ext cx="1876709" cy="1708286"/>
        </p:xfrm>
        <a:graphic>
          <a:graphicData uri="http://schemas.openxmlformats.org/presentationml/2006/ole">
            <mc:AlternateContent xmlns:mc="http://schemas.openxmlformats.org/markup-compatibility/2006">
              <mc:Choice xmlns:v="urn:schemas-microsoft-com:vml" Requires="v">
                <p:oleObj spid="_x0000_s1046" name="Picture" r:id="rId8" imgW="1486107" imgH="1352739" progId="PhotoDraw.Document.2">
                  <p:embed/>
                </p:oleObj>
              </mc:Choice>
              <mc:Fallback>
                <p:oleObj name="Picture" r:id="rId8" imgW="1486107" imgH="1352739" progId="PhotoDraw.Document.2">
                  <p:embed/>
                  <p:pic>
                    <p:nvPicPr>
                      <p:cNvPr id="9" name="Objeto 8">
                        <a:extLst>
                          <a:ext uri="{FF2B5EF4-FFF2-40B4-BE49-F238E27FC236}">
                            <a16:creationId xmlns:a16="http://schemas.microsoft.com/office/drawing/2014/main" xmlns="" id="{E4935565-F79A-47C9-9D33-618D0E16D686}"/>
                          </a:ext>
                        </a:extLst>
                      </p:cNvPr>
                      <p:cNvPicPr/>
                      <p:nvPr/>
                    </p:nvPicPr>
                    <p:blipFill>
                      <a:blip r:embed="rId9"/>
                      <a:stretch>
                        <a:fillRect/>
                      </a:stretch>
                    </p:blipFill>
                    <p:spPr>
                      <a:xfrm>
                        <a:off x="6140801" y="3188334"/>
                        <a:ext cx="1876709" cy="1708286"/>
                      </a:xfrm>
                      <a:prstGeom prst="rect">
                        <a:avLst/>
                      </a:prstGeom>
                    </p:spPr>
                  </p:pic>
                </p:oleObj>
              </mc:Fallback>
            </mc:AlternateContent>
          </a:graphicData>
        </a:graphic>
      </p:graphicFrame>
    </p:spTree>
    <p:extLst>
      <p:ext uri="{BB962C8B-B14F-4D97-AF65-F5344CB8AC3E}">
        <p14:creationId xmlns:p14="http://schemas.microsoft.com/office/powerpoint/2010/main" val="136286853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7ECB898-DA56-40F1-8AF3-9FC8ECCE0AAF}"/>
              </a:ext>
            </a:extLst>
          </p:cNvPr>
          <p:cNvSpPr>
            <a:spLocks noGrp="1"/>
          </p:cNvSpPr>
          <p:nvPr>
            <p:ph type="title"/>
          </p:nvPr>
        </p:nvSpPr>
        <p:spPr/>
        <p:txBody>
          <a:bodyPr/>
          <a:lstStyle/>
          <a:p>
            <a:r>
              <a:rPr lang="es-ES_tradnl" dirty="0"/>
              <a:t>Oportunidad Real</a:t>
            </a:r>
            <a:endParaRPr lang="es-ES" dirty="0"/>
          </a:p>
        </p:txBody>
      </p:sp>
      <p:sp>
        <p:nvSpPr>
          <p:cNvPr id="3" name="Marcador de contenido 2">
            <a:extLst>
              <a:ext uri="{FF2B5EF4-FFF2-40B4-BE49-F238E27FC236}">
                <a16:creationId xmlns:a16="http://schemas.microsoft.com/office/drawing/2014/main" xmlns="" id="{F9229402-4223-4B18-9C45-4D7396FD6A10}"/>
              </a:ext>
            </a:extLst>
          </p:cNvPr>
          <p:cNvSpPr>
            <a:spLocks noGrp="1"/>
          </p:cNvSpPr>
          <p:nvPr>
            <p:ph idx="1"/>
          </p:nvPr>
        </p:nvSpPr>
        <p:spPr/>
        <p:txBody>
          <a:bodyPr>
            <a:normAutofit lnSpcReduction="10000"/>
          </a:bodyPr>
          <a:lstStyle/>
          <a:p>
            <a:pPr>
              <a:lnSpc>
                <a:spcPct val="150000"/>
              </a:lnSpc>
              <a:buFont typeface="Wingdings" panose="05000000000000000000" pitchFamily="2" charset="2"/>
              <a:buChar char="Ø"/>
            </a:pPr>
            <a:r>
              <a:rPr lang="es-ES_tradnl" sz="2800" dirty="0"/>
              <a:t> “Champions League” de la I+D+i</a:t>
            </a:r>
          </a:p>
          <a:p>
            <a:pPr>
              <a:lnSpc>
                <a:spcPct val="150000"/>
              </a:lnSpc>
              <a:buFont typeface="Wingdings" panose="05000000000000000000" pitchFamily="2" charset="2"/>
              <a:buChar char="Ø"/>
            </a:pPr>
            <a:r>
              <a:rPr lang="es-ES_tradnl" sz="2800" dirty="0"/>
              <a:t> Financiación de necesidades / desarrollos reales</a:t>
            </a:r>
          </a:p>
          <a:p>
            <a:pPr>
              <a:lnSpc>
                <a:spcPct val="150000"/>
              </a:lnSpc>
              <a:buFont typeface="Wingdings" panose="05000000000000000000" pitchFamily="2" charset="2"/>
              <a:buChar char="Ø"/>
            </a:pPr>
            <a:r>
              <a:rPr lang="es-ES_tradnl" sz="2800" dirty="0"/>
              <a:t> Imagen</a:t>
            </a:r>
          </a:p>
          <a:p>
            <a:pPr>
              <a:lnSpc>
                <a:spcPct val="150000"/>
              </a:lnSpc>
              <a:buFont typeface="Wingdings" panose="05000000000000000000" pitchFamily="2" charset="2"/>
              <a:buChar char="Ø"/>
            </a:pPr>
            <a:r>
              <a:rPr lang="es-ES_tradnl" sz="2800" dirty="0"/>
              <a:t> Red de contactos, colaboraciones, información</a:t>
            </a:r>
          </a:p>
          <a:p>
            <a:pPr>
              <a:lnSpc>
                <a:spcPct val="150000"/>
              </a:lnSpc>
              <a:buFont typeface="Wingdings" panose="05000000000000000000" pitchFamily="2" charset="2"/>
              <a:buChar char="Ø"/>
            </a:pPr>
            <a:r>
              <a:rPr lang="es-ES_tradnl" sz="2800" dirty="0"/>
              <a:t> Fijar/ Acreditar política de I+D+i en la empresa</a:t>
            </a:r>
            <a:endParaRPr lang="es-ES" sz="2800" dirty="0"/>
          </a:p>
          <a:p>
            <a:endParaRPr lang="es-ES_tradnl" dirty="0"/>
          </a:p>
        </p:txBody>
      </p:sp>
      <p:pic>
        <p:nvPicPr>
          <p:cNvPr id="4" name="Imagen 3">
            <a:extLst>
              <a:ext uri="{FF2B5EF4-FFF2-40B4-BE49-F238E27FC236}">
                <a16:creationId xmlns:a16="http://schemas.microsoft.com/office/drawing/2014/main" xmlns="" id="{191B8289-CFB2-4381-B9BF-4AC22813ED72}"/>
              </a:ext>
            </a:extLst>
          </p:cNvPr>
          <p:cNvPicPr>
            <a:picLocks noChangeAspect="1"/>
          </p:cNvPicPr>
          <p:nvPr/>
        </p:nvPicPr>
        <p:blipFill rotWithShape="1">
          <a:blip r:embed="rId2"/>
          <a:srcRect l="6161" t="26317" r="76671" b="23771"/>
          <a:stretch/>
        </p:blipFill>
        <p:spPr>
          <a:xfrm>
            <a:off x="8366760" y="178231"/>
            <a:ext cx="631984" cy="621869"/>
          </a:xfrm>
          <a:prstGeom prst="rect">
            <a:avLst/>
          </a:prstGeom>
        </p:spPr>
      </p:pic>
    </p:spTree>
    <p:extLst>
      <p:ext uri="{BB962C8B-B14F-4D97-AF65-F5344CB8AC3E}">
        <p14:creationId xmlns:p14="http://schemas.microsoft.com/office/powerpoint/2010/main" val="211896769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7ECB898-DA56-40F1-8AF3-9FC8ECCE0AAF}"/>
              </a:ext>
            </a:extLst>
          </p:cNvPr>
          <p:cNvSpPr>
            <a:spLocks noGrp="1"/>
          </p:cNvSpPr>
          <p:nvPr>
            <p:ph type="title"/>
          </p:nvPr>
        </p:nvSpPr>
        <p:spPr/>
        <p:txBody>
          <a:bodyPr/>
          <a:lstStyle/>
          <a:p>
            <a:r>
              <a:rPr lang="es-ES_tradnl" dirty="0"/>
              <a:t>Oportunidad Real</a:t>
            </a:r>
            <a:endParaRPr lang="es-ES" dirty="0"/>
          </a:p>
        </p:txBody>
      </p:sp>
      <p:sp>
        <p:nvSpPr>
          <p:cNvPr id="3" name="Marcador de contenido 2">
            <a:extLst>
              <a:ext uri="{FF2B5EF4-FFF2-40B4-BE49-F238E27FC236}">
                <a16:creationId xmlns:a16="http://schemas.microsoft.com/office/drawing/2014/main" xmlns="" id="{F9229402-4223-4B18-9C45-4D7396FD6A10}"/>
              </a:ext>
            </a:extLst>
          </p:cNvPr>
          <p:cNvSpPr>
            <a:spLocks noGrp="1"/>
          </p:cNvSpPr>
          <p:nvPr>
            <p:ph idx="1"/>
          </p:nvPr>
        </p:nvSpPr>
        <p:spPr/>
        <p:txBody>
          <a:bodyPr>
            <a:normAutofit lnSpcReduction="10000"/>
          </a:bodyPr>
          <a:lstStyle/>
          <a:p>
            <a:pPr>
              <a:lnSpc>
                <a:spcPct val="150000"/>
              </a:lnSpc>
              <a:buFont typeface="Wingdings" panose="05000000000000000000" pitchFamily="2" charset="2"/>
              <a:buChar char="Ø"/>
            </a:pPr>
            <a:r>
              <a:rPr lang="es-ES_tradnl" sz="2800" dirty="0"/>
              <a:t> “Champions League” de la I+D+i</a:t>
            </a:r>
          </a:p>
          <a:p>
            <a:pPr>
              <a:lnSpc>
                <a:spcPct val="150000"/>
              </a:lnSpc>
              <a:buFont typeface="Wingdings" panose="05000000000000000000" pitchFamily="2" charset="2"/>
              <a:buChar char="Ø"/>
            </a:pPr>
            <a:r>
              <a:rPr lang="es-ES_tradnl" sz="2800" dirty="0"/>
              <a:t> Financiación de necesidades / desarrollos reales</a:t>
            </a:r>
          </a:p>
          <a:p>
            <a:pPr>
              <a:lnSpc>
                <a:spcPct val="150000"/>
              </a:lnSpc>
              <a:buFont typeface="Wingdings" panose="05000000000000000000" pitchFamily="2" charset="2"/>
              <a:buChar char="Ø"/>
            </a:pPr>
            <a:r>
              <a:rPr lang="es-ES_tradnl" sz="2800" dirty="0"/>
              <a:t> Imagen</a:t>
            </a:r>
          </a:p>
          <a:p>
            <a:pPr>
              <a:lnSpc>
                <a:spcPct val="150000"/>
              </a:lnSpc>
              <a:buFont typeface="Wingdings" panose="05000000000000000000" pitchFamily="2" charset="2"/>
              <a:buChar char="Ø"/>
            </a:pPr>
            <a:r>
              <a:rPr lang="es-ES_tradnl" sz="2800" dirty="0"/>
              <a:t> Red de contactos, colaboraciones, información</a:t>
            </a:r>
          </a:p>
          <a:p>
            <a:pPr>
              <a:lnSpc>
                <a:spcPct val="150000"/>
              </a:lnSpc>
              <a:buFont typeface="Wingdings" panose="05000000000000000000" pitchFamily="2" charset="2"/>
              <a:buChar char="Ø"/>
            </a:pPr>
            <a:r>
              <a:rPr lang="es-ES_tradnl" sz="2800" dirty="0"/>
              <a:t> Fijar una política de I+D+i en la empresa</a:t>
            </a:r>
            <a:endParaRPr lang="es-ES" sz="2800" dirty="0"/>
          </a:p>
          <a:p>
            <a:endParaRPr lang="es-ES_tradnl" dirty="0"/>
          </a:p>
        </p:txBody>
      </p:sp>
      <p:pic>
        <p:nvPicPr>
          <p:cNvPr id="4" name="Imagen 3">
            <a:extLst>
              <a:ext uri="{FF2B5EF4-FFF2-40B4-BE49-F238E27FC236}">
                <a16:creationId xmlns:a16="http://schemas.microsoft.com/office/drawing/2014/main" xmlns="" id="{191B8289-CFB2-4381-B9BF-4AC22813ED72}"/>
              </a:ext>
            </a:extLst>
          </p:cNvPr>
          <p:cNvPicPr>
            <a:picLocks noChangeAspect="1"/>
          </p:cNvPicPr>
          <p:nvPr/>
        </p:nvPicPr>
        <p:blipFill rotWithShape="1">
          <a:blip r:embed="rId2"/>
          <a:srcRect l="6161" t="26317" r="76671" b="23771"/>
          <a:stretch/>
        </p:blipFill>
        <p:spPr>
          <a:xfrm>
            <a:off x="8366760" y="178231"/>
            <a:ext cx="631984" cy="621869"/>
          </a:xfrm>
          <a:prstGeom prst="rect">
            <a:avLst/>
          </a:prstGeom>
        </p:spPr>
      </p:pic>
    </p:spTree>
    <p:extLst>
      <p:ext uri="{BB962C8B-B14F-4D97-AF65-F5344CB8AC3E}">
        <p14:creationId xmlns:p14="http://schemas.microsoft.com/office/powerpoint/2010/main" val="189517030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7ECB898-DA56-40F1-8AF3-9FC8ECCE0AAF}"/>
              </a:ext>
            </a:extLst>
          </p:cNvPr>
          <p:cNvSpPr>
            <a:spLocks noGrp="1"/>
          </p:cNvSpPr>
          <p:nvPr>
            <p:ph type="title"/>
          </p:nvPr>
        </p:nvSpPr>
        <p:spPr/>
        <p:txBody>
          <a:bodyPr/>
          <a:lstStyle/>
          <a:p>
            <a:r>
              <a:rPr lang="es-ES_tradnl" dirty="0"/>
              <a:t>BIM4REN: BIM</a:t>
            </a:r>
            <a:endParaRPr lang="es-ES" dirty="0"/>
          </a:p>
        </p:txBody>
      </p:sp>
      <p:sp>
        <p:nvSpPr>
          <p:cNvPr id="3" name="Marcador de contenido 2">
            <a:extLst>
              <a:ext uri="{FF2B5EF4-FFF2-40B4-BE49-F238E27FC236}">
                <a16:creationId xmlns:a16="http://schemas.microsoft.com/office/drawing/2014/main" xmlns="" id="{F9229402-4223-4B18-9C45-4D7396FD6A10}"/>
              </a:ext>
            </a:extLst>
          </p:cNvPr>
          <p:cNvSpPr>
            <a:spLocks noGrp="1"/>
          </p:cNvSpPr>
          <p:nvPr>
            <p:ph idx="1"/>
          </p:nvPr>
        </p:nvSpPr>
        <p:spPr>
          <a:xfrm>
            <a:off x="822959" y="1845734"/>
            <a:ext cx="7543801" cy="4023360"/>
          </a:xfrm>
        </p:spPr>
        <p:txBody>
          <a:bodyPr>
            <a:normAutofit fontScale="92500" lnSpcReduction="10000"/>
          </a:bodyPr>
          <a:lstStyle/>
          <a:p>
            <a:pPr>
              <a:lnSpc>
                <a:spcPct val="150000"/>
              </a:lnSpc>
              <a:buFont typeface="Wingdings" panose="05000000000000000000" pitchFamily="2" charset="2"/>
              <a:buChar char="Ø"/>
            </a:pPr>
            <a:r>
              <a:rPr lang="es-ES_tradnl" sz="2800" dirty="0"/>
              <a:t> BIM: </a:t>
            </a:r>
            <a:r>
              <a:rPr lang="es-ES_tradnl" sz="2800" dirty="0" err="1"/>
              <a:t>Building</a:t>
            </a:r>
            <a:r>
              <a:rPr lang="es-ES_tradnl" sz="2800" dirty="0"/>
              <a:t> </a:t>
            </a:r>
            <a:r>
              <a:rPr lang="es-ES_tradnl" sz="2800" dirty="0" err="1"/>
              <a:t>Information</a:t>
            </a:r>
            <a:r>
              <a:rPr lang="es-ES_tradnl" sz="2800" dirty="0"/>
              <a:t> </a:t>
            </a:r>
            <a:r>
              <a:rPr lang="es-ES_tradnl" sz="2800" dirty="0" err="1"/>
              <a:t>Modeling</a:t>
            </a:r>
            <a:endParaRPr lang="es-ES_tradnl" sz="2800" dirty="0"/>
          </a:p>
          <a:p>
            <a:pPr>
              <a:lnSpc>
                <a:spcPct val="150000"/>
              </a:lnSpc>
              <a:buFont typeface="Wingdings" panose="05000000000000000000" pitchFamily="2" charset="2"/>
              <a:buChar char="Ø"/>
            </a:pPr>
            <a:r>
              <a:rPr lang="es-ES" sz="2800" dirty="0"/>
              <a:t> Metodología de trabajo para la creación y gestión de un proyecto de construcción.</a:t>
            </a:r>
          </a:p>
          <a:p>
            <a:pPr>
              <a:lnSpc>
                <a:spcPct val="150000"/>
              </a:lnSpc>
              <a:buFont typeface="Wingdings" panose="05000000000000000000" pitchFamily="2" charset="2"/>
              <a:buChar char="Ø"/>
            </a:pPr>
            <a:r>
              <a:rPr lang="es-ES" sz="2800" dirty="0"/>
              <a:t> Centralizada en un modelo de información digital.</a:t>
            </a:r>
          </a:p>
          <a:p>
            <a:pPr>
              <a:lnSpc>
                <a:spcPct val="150000"/>
              </a:lnSpc>
              <a:buFont typeface="Wingdings" panose="05000000000000000000" pitchFamily="2" charset="2"/>
              <a:buChar char="Ø"/>
            </a:pPr>
            <a:r>
              <a:rPr lang="es-ES_tradnl" sz="2800" dirty="0"/>
              <a:t> </a:t>
            </a:r>
            <a:r>
              <a:rPr lang="es-ES" sz="2800" dirty="0"/>
              <a:t>PLANO(2D) + geometría (3D) + tiempos (4D) + costes (5D) + ambiental (6D) + mantenimiento (7D)</a:t>
            </a:r>
            <a:endParaRPr lang="es-ES_tradnl" dirty="0"/>
          </a:p>
        </p:txBody>
      </p:sp>
      <p:pic>
        <p:nvPicPr>
          <p:cNvPr id="4" name="Imagen 3">
            <a:extLst>
              <a:ext uri="{FF2B5EF4-FFF2-40B4-BE49-F238E27FC236}">
                <a16:creationId xmlns:a16="http://schemas.microsoft.com/office/drawing/2014/main" xmlns="" id="{191B8289-CFB2-4381-B9BF-4AC22813ED72}"/>
              </a:ext>
            </a:extLst>
          </p:cNvPr>
          <p:cNvPicPr>
            <a:picLocks noChangeAspect="1"/>
          </p:cNvPicPr>
          <p:nvPr/>
        </p:nvPicPr>
        <p:blipFill rotWithShape="1">
          <a:blip r:embed="rId2"/>
          <a:srcRect l="6161" t="26317" r="76671" b="23771"/>
          <a:stretch/>
        </p:blipFill>
        <p:spPr>
          <a:xfrm>
            <a:off x="8366760" y="178231"/>
            <a:ext cx="631984" cy="621869"/>
          </a:xfrm>
          <a:prstGeom prst="rect">
            <a:avLst/>
          </a:prstGeom>
        </p:spPr>
      </p:pic>
    </p:spTree>
    <p:extLst>
      <p:ext uri="{BB962C8B-B14F-4D97-AF65-F5344CB8AC3E}">
        <p14:creationId xmlns:p14="http://schemas.microsoft.com/office/powerpoint/2010/main" val="357214152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7ECB898-DA56-40F1-8AF3-9FC8ECCE0AAF}"/>
              </a:ext>
            </a:extLst>
          </p:cNvPr>
          <p:cNvSpPr>
            <a:spLocks noGrp="1"/>
          </p:cNvSpPr>
          <p:nvPr>
            <p:ph type="title"/>
          </p:nvPr>
        </p:nvSpPr>
        <p:spPr/>
        <p:txBody>
          <a:bodyPr/>
          <a:lstStyle/>
          <a:p>
            <a:r>
              <a:rPr lang="es-ES_tradnl" dirty="0"/>
              <a:t>BIM4REN: RIA </a:t>
            </a:r>
            <a:endParaRPr lang="es-ES" dirty="0"/>
          </a:p>
        </p:txBody>
      </p:sp>
      <p:sp>
        <p:nvSpPr>
          <p:cNvPr id="3" name="Marcador de contenido 2">
            <a:extLst>
              <a:ext uri="{FF2B5EF4-FFF2-40B4-BE49-F238E27FC236}">
                <a16:creationId xmlns:a16="http://schemas.microsoft.com/office/drawing/2014/main" xmlns="" id="{F9229402-4223-4B18-9C45-4D7396FD6A10}"/>
              </a:ext>
            </a:extLst>
          </p:cNvPr>
          <p:cNvSpPr>
            <a:spLocks noGrp="1"/>
          </p:cNvSpPr>
          <p:nvPr>
            <p:ph idx="1"/>
          </p:nvPr>
        </p:nvSpPr>
        <p:spPr>
          <a:xfrm>
            <a:off x="822959" y="1845734"/>
            <a:ext cx="7543801" cy="4023360"/>
          </a:xfrm>
        </p:spPr>
        <p:txBody>
          <a:bodyPr>
            <a:normAutofit/>
          </a:bodyPr>
          <a:lstStyle/>
          <a:p>
            <a:pPr>
              <a:lnSpc>
                <a:spcPct val="150000"/>
              </a:lnSpc>
              <a:buFont typeface="Wingdings" panose="05000000000000000000" pitchFamily="2" charset="2"/>
              <a:buChar char="Ø"/>
            </a:pPr>
            <a:r>
              <a:rPr lang="es-ES_tradnl" sz="2800" dirty="0"/>
              <a:t> </a:t>
            </a:r>
            <a:r>
              <a:rPr lang="en-US" sz="2800" dirty="0" err="1"/>
              <a:t>Renovación</a:t>
            </a:r>
            <a:r>
              <a:rPr lang="en-US" sz="2800" dirty="0"/>
              <a:t> de la </a:t>
            </a:r>
            <a:r>
              <a:rPr lang="en-US" sz="2800" dirty="0" err="1"/>
              <a:t>edificación</a:t>
            </a:r>
            <a:r>
              <a:rPr lang="en-US" sz="2800" dirty="0"/>
              <a:t> </a:t>
            </a:r>
            <a:r>
              <a:rPr lang="en-US" sz="2800" dirty="0" err="1"/>
              <a:t>europea</a:t>
            </a:r>
            <a:r>
              <a:rPr lang="en-US" sz="2800" dirty="0"/>
              <a:t>.</a:t>
            </a:r>
          </a:p>
          <a:p>
            <a:pPr>
              <a:lnSpc>
                <a:spcPct val="150000"/>
              </a:lnSpc>
              <a:buFont typeface="Wingdings" panose="05000000000000000000" pitchFamily="2" charset="2"/>
              <a:buChar char="Ø"/>
            </a:pPr>
            <a:r>
              <a:rPr lang="en-US" sz="2800" dirty="0" err="1"/>
              <a:t>Flujos</a:t>
            </a:r>
            <a:r>
              <a:rPr lang="en-US" sz="2800" dirty="0"/>
              <a:t> de </a:t>
            </a:r>
            <a:r>
              <a:rPr lang="en-US" sz="2800" dirty="0" err="1"/>
              <a:t>trabajo</a:t>
            </a:r>
            <a:r>
              <a:rPr lang="en-US" sz="2800" dirty="0"/>
              <a:t> (3)</a:t>
            </a:r>
          </a:p>
          <a:p>
            <a:pPr>
              <a:lnSpc>
                <a:spcPct val="150000"/>
              </a:lnSpc>
              <a:buFont typeface="Wingdings" panose="05000000000000000000" pitchFamily="2" charset="2"/>
              <a:buChar char="Ø"/>
            </a:pPr>
            <a:r>
              <a:rPr lang="en-US" sz="2800" dirty="0" err="1"/>
              <a:t>Nuevas</a:t>
            </a:r>
            <a:r>
              <a:rPr lang="en-US" sz="2800" dirty="0"/>
              <a:t> </a:t>
            </a:r>
            <a:r>
              <a:rPr lang="en-US" sz="2800" dirty="0" err="1"/>
              <a:t>metodologías</a:t>
            </a:r>
            <a:r>
              <a:rPr lang="en-US" sz="2800" dirty="0"/>
              <a:t>, </a:t>
            </a:r>
            <a:r>
              <a:rPr lang="en-US" sz="2800" dirty="0" err="1"/>
              <a:t>procesos</a:t>
            </a:r>
            <a:r>
              <a:rPr lang="en-US" sz="2800" dirty="0"/>
              <a:t>, </a:t>
            </a:r>
            <a:r>
              <a:rPr lang="en-US" sz="2800" dirty="0" err="1"/>
              <a:t>herramientas</a:t>
            </a:r>
            <a:r>
              <a:rPr lang="en-US" sz="2800" dirty="0"/>
              <a:t> (SW &amp; HW)</a:t>
            </a:r>
          </a:p>
          <a:p>
            <a:pPr>
              <a:lnSpc>
                <a:spcPct val="150000"/>
              </a:lnSpc>
              <a:buFont typeface="Wingdings" panose="05000000000000000000" pitchFamily="2" charset="2"/>
              <a:buChar char="Ø"/>
            </a:pPr>
            <a:r>
              <a:rPr lang="en-US" sz="2800" dirty="0"/>
              <a:t>“One Stop Access Platform” – Web Based (UCD)</a:t>
            </a:r>
          </a:p>
          <a:p>
            <a:pPr>
              <a:lnSpc>
                <a:spcPct val="150000"/>
              </a:lnSpc>
              <a:buFont typeface="Wingdings" panose="05000000000000000000" pitchFamily="2" charset="2"/>
              <a:buChar char="Ø"/>
            </a:pPr>
            <a:endParaRPr lang="es-ES_tradnl" dirty="0"/>
          </a:p>
        </p:txBody>
      </p:sp>
      <p:pic>
        <p:nvPicPr>
          <p:cNvPr id="4" name="Imagen 3">
            <a:extLst>
              <a:ext uri="{FF2B5EF4-FFF2-40B4-BE49-F238E27FC236}">
                <a16:creationId xmlns:a16="http://schemas.microsoft.com/office/drawing/2014/main" xmlns="" id="{191B8289-CFB2-4381-B9BF-4AC22813ED72}"/>
              </a:ext>
            </a:extLst>
          </p:cNvPr>
          <p:cNvPicPr>
            <a:picLocks noChangeAspect="1"/>
          </p:cNvPicPr>
          <p:nvPr/>
        </p:nvPicPr>
        <p:blipFill rotWithShape="1">
          <a:blip r:embed="rId2"/>
          <a:srcRect l="6161" t="26317" r="76671" b="23771"/>
          <a:stretch/>
        </p:blipFill>
        <p:spPr>
          <a:xfrm>
            <a:off x="8366760" y="178231"/>
            <a:ext cx="631984" cy="621869"/>
          </a:xfrm>
          <a:prstGeom prst="rect">
            <a:avLst/>
          </a:prstGeom>
        </p:spPr>
      </p:pic>
    </p:spTree>
    <p:extLst>
      <p:ext uri="{BB962C8B-B14F-4D97-AF65-F5344CB8AC3E}">
        <p14:creationId xmlns:p14="http://schemas.microsoft.com/office/powerpoint/2010/main" val="32712997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A6BB54C-2C20-4AFE-9479-0C947F7DA1F7}"/>
              </a:ext>
            </a:extLst>
          </p:cNvPr>
          <p:cNvSpPr>
            <a:spLocks noGrp="1"/>
          </p:cNvSpPr>
          <p:nvPr>
            <p:ph type="title"/>
          </p:nvPr>
        </p:nvSpPr>
        <p:spPr/>
        <p:txBody>
          <a:bodyPr/>
          <a:lstStyle/>
          <a:p>
            <a:r>
              <a:rPr lang="es-ES" dirty="0"/>
              <a:t>BIM4REN: WP &amp; Pilotos</a:t>
            </a:r>
          </a:p>
        </p:txBody>
      </p:sp>
      <p:pic>
        <p:nvPicPr>
          <p:cNvPr id="5" name="Imagen 4">
            <a:extLst>
              <a:ext uri="{FF2B5EF4-FFF2-40B4-BE49-F238E27FC236}">
                <a16:creationId xmlns:a16="http://schemas.microsoft.com/office/drawing/2014/main" xmlns="" id="{2E7F814D-67AC-450B-B9DC-1A60A2B9583C}"/>
              </a:ext>
            </a:extLst>
          </p:cNvPr>
          <p:cNvPicPr>
            <a:picLocks noChangeAspect="1"/>
          </p:cNvPicPr>
          <p:nvPr/>
        </p:nvPicPr>
        <p:blipFill>
          <a:blip r:embed="rId2"/>
          <a:stretch>
            <a:fillRect/>
          </a:stretch>
        </p:blipFill>
        <p:spPr>
          <a:xfrm>
            <a:off x="822960" y="2328056"/>
            <a:ext cx="7686675" cy="3524250"/>
          </a:xfrm>
          <a:prstGeom prst="rect">
            <a:avLst/>
          </a:prstGeom>
        </p:spPr>
      </p:pic>
      <p:pic>
        <p:nvPicPr>
          <p:cNvPr id="6" name="Imagen 5">
            <a:extLst>
              <a:ext uri="{FF2B5EF4-FFF2-40B4-BE49-F238E27FC236}">
                <a16:creationId xmlns:a16="http://schemas.microsoft.com/office/drawing/2014/main" xmlns="" id="{9D6C1797-D989-422C-8B70-A240961D3C05}"/>
              </a:ext>
            </a:extLst>
          </p:cNvPr>
          <p:cNvPicPr>
            <a:picLocks noChangeAspect="1"/>
          </p:cNvPicPr>
          <p:nvPr/>
        </p:nvPicPr>
        <p:blipFill>
          <a:blip r:embed="rId3"/>
          <a:stretch>
            <a:fillRect/>
          </a:stretch>
        </p:blipFill>
        <p:spPr>
          <a:xfrm>
            <a:off x="822960" y="2328056"/>
            <a:ext cx="7715250" cy="3171825"/>
          </a:xfrm>
          <a:prstGeom prst="rect">
            <a:avLst/>
          </a:prstGeom>
        </p:spPr>
      </p:pic>
    </p:spTree>
    <p:extLst>
      <p:ext uri="{BB962C8B-B14F-4D97-AF65-F5344CB8AC3E}">
        <p14:creationId xmlns:p14="http://schemas.microsoft.com/office/powerpoint/2010/main" val="1863228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9E04028-7F06-4B71-8923-4C67CF4C9110}"/>
              </a:ext>
            </a:extLst>
          </p:cNvPr>
          <p:cNvSpPr>
            <a:spLocks noGrp="1"/>
          </p:cNvSpPr>
          <p:nvPr>
            <p:ph type="title"/>
          </p:nvPr>
        </p:nvSpPr>
        <p:spPr>
          <a:xfrm>
            <a:off x="822960" y="383555"/>
            <a:ext cx="7543800" cy="1473379"/>
          </a:xfrm>
        </p:spPr>
        <p:txBody>
          <a:bodyPr>
            <a:noAutofit/>
          </a:bodyPr>
          <a:lstStyle/>
          <a:p>
            <a:pPr algn="ctr"/>
            <a:r>
              <a:rPr lang="es-ES_tradnl" sz="6000" dirty="0"/>
              <a:t/>
            </a:r>
            <a:br>
              <a:rPr lang="es-ES_tradnl" sz="6000" dirty="0"/>
            </a:br>
            <a:r>
              <a:rPr lang="es-ES_tradnl" sz="6000" dirty="0"/>
              <a:t/>
            </a:r>
            <a:br>
              <a:rPr lang="es-ES_tradnl" sz="6000" dirty="0"/>
            </a:br>
            <a:r>
              <a:rPr lang="es-ES_tradnl" sz="6000" dirty="0"/>
              <a:t>¡GRACIAS!</a:t>
            </a:r>
            <a:br>
              <a:rPr lang="es-ES_tradnl" sz="6000" dirty="0"/>
            </a:br>
            <a:endParaRPr lang="es-ES" sz="6000" dirty="0"/>
          </a:p>
        </p:txBody>
      </p:sp>
      <p:pic>
        <p:nvPicPr>
          <p:cNvPr id="4" name="Imagen 3">
            <a:extLst>
              <a:ext uri="{FF2B5EF4-FFF2-40B4-BE49-F238E27FC236}">
                <a16:creationId xmlns:a16="http://schemas.microsoft.com/office/drawing/2014/main" xmlns="" id="{47391CF6-7871-4521-B9C9-3F85FAF7DAF9}"/>
              </a:ext>
            </a:extLst>
          </p:cNvPr>
          <p:cNvPicPr>
            <a:picLocks noChangeAspect="1"/>
          </p:cNvPicPr>
          <p:nvPr/>
        </p:nvPicPr>
        <p:blipFill>
          <a:blip r:embed="rId2"/>
          <a:stretch>
            <a:fillRect/>
          </a:stretch>
        </p:blipFill>
        <p:spPr>
          <a:xfrm>
            <a:off x="2078721" y="1856934"/>
            <a:ext cx="4986557" cy="2261171"/>
          </a:xfrm>
          <a:prstGeom prst="rect">
            <a:avLst/>
          </a:prstGeom>
        </p:spPr>
      </p:pic>
      <p:pic>
        <p:nvPicPr>
          <p:cNvPr id="5" name="Imagen 4">
            <a:extLst>
              <a:ext uri="{FF2B5EF4-FFF2-40B4-BE49-F238E27FC236}">
                <a16:creationId xmlns:a16="http://schemas.microsoft.com/office/drawing/2014/main" xmlns="" id="{AC407C14-6A14-483C-9DFD-0CC9F62BBD4B}"/>
              </a:ext>
            </a:extLst>
          </p:cNvPr>
          <p:cNvPicPr>
            <a:picLocks noChangeAspect="1"/>
          </p:cNvPicPr>
          <p:nvPr/>
        </p:nvPicPr>
        <p:blipFill rotWithShape="1">
          <a:blip r:embed="rId3"/>
          <a:srcRect l="6161" t="26317" r="3752" b="25237"/>
          <a:stretch/>
        </p:blipFill>
        <p:spPr>
          <a:xfrm>
            <a:off x="881354" y="4928137"/>
            <a:ext cx="3538246" cy="644002"/>
          </a:xfrm>
          <a:prstGeom prst="rect">
            <a:avLst/>
          </a:prstGeom>
        </p:spPr>
      </p:pic>
      <p:sp>
        <p:nvSpPr>
          <p:cNvPr id="7" name="CuadroTexto 6">
            <a:extLst>
              <a:ext uri="{FF2B5EF4-FFF2-40B4-BE49-F238E27FC236}">
                <a16:creationId xmlns:a16="http://schemas.microsoft.com/office/drawing/2014/main" xmlns="" id="{9AB6CD59-BEB2-4D62-9AFD-65D28643B123}"/>
              </a:ext>
            </a:extLst>
          </p:cNvPr>
          <p:cNvSpPr txBox="1"/>
          <p:nvPr/>
        </p:nvSpPr>
        <p:spPr>
          <a:xfrm>
            <a:off x="4419600" y="4773085"/>
            <a:ext cx="3947160" cy="954107"/>
          </a:xfrm>
          <a:prstGeom prst="rect">
            <a:avLst/>
          </a:prstGeom>
          <a:noFill/>
        </p:spPr>
        <p:txBody>
          <a:bodyPr wrap="square" rtlCol="0">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s-ES_tradnl" sz="2000" b="1" i="0" u="none" strike="noStrike" kern="1200" cap="none" spc="0" normalizeH="0" baseline="0" noProof="0" dirty="0">
                <a:ln>
                  <a:noFill/>
                </a:ln>
                <a:solidFill>
                  <a:prstClr val="black"/>
                </a:solidFill>
                <a:effectLst/>
                <a:uLnTx/>
                <a:uFillTx/>
                <a:latin typeface="Calibri" panose="020F0502020204030204"/>
                <a:ea typeface="+mn-ea"/>
                <a:cs typeface="+mn-cs"/>
              </a:rPr>
              <a:t>Dr. </a:t>
            </a:r>
            <a:r>
              <a:rPr kumimoji="0" lang="es-ES_tradnl" sz="2000" b="1" i="0" u="none" strike="noStrike" kern="1200" cap="none" spc="0" normalizeH="0" baseline="0" noProof="0" dirty="0" err="1">
                <a:ln>
                  <a:noFill/>
                </a:ln>
                <a:solidFill>
                  <a:prstClr val="black"/>
                </a:solidFill>
                <a:effectLst/>
                <a:uLnTx/>
                <a:uFillTx/>
                <a:latin typeface="Calibri" panose="020F0502020204030204"/>
                <a:ea typeface="+mn-ea"/>
                <a:cs typeface="+mn-cs"/>
              </a:rPr>
              <a:t>Eng</a:t>
            </a:r>
            <a:r>
              <a:rPr kumimoji="0" lang="es-ES_tradnl" sz="2000" b="1" i="0" u="none" strike="noStrike" kern="1200" cap="none" spc="0" normalizeH="0" baseline="0" noProof="0" dirty="0">
                <a:ln>
                  <a:noFill/>
                </a:ln>
                <a:solidFill>
                  <a:prstClr val="black"/>
                </a:solidFill>
                <a:effectLst/>
                <a:uLnTx/>
                <a:uFillTx/>
                <a:latin typeface="Calibri" panose="020F0502020204030204"/>
                <a:ea typeface="+mn-ea"/>
                <a:cs typeface="+mn-cs"/>
              </a:rPr>
              <a:t>. David Martín Moncunill</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s-ES_tradnl" sz="1800" b="0" i="0" u="none" strike="noStrike" kern="1200" cap="none" spc="0" normalizeH="0" baseline="0" noProof="0" dirty="0">
                <a:ln>
                  <a:noFill/>
                </a:ln>
                <a:solidFill>
                  <a:prstClr val="black"/>
                </a:solidFill>
                <a:effectLst/>
                <a:uLnTx/>
                <a:uFillTx/>
                <a:latin typeface="Calibri" panose="020F0502020204030204"/>
                <a:ea typeface="+mn-ea"/>
                <a:cs typeface="+mn-cs"/>
              </a:rPr>
              <a:t>Manager Área Proyectos I+D+i</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s-ES_tradnl" sz="1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4"/>
              </a:rPr>
              <a:t>d.martin@comet.technology</a:t>
            </a:r>
            <a:r>
              <a:rPr kumimoji="0" lang="es-ES_tradnl"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es-E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364982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2276872"/>
            <a:ext cx="8496944" cy="4886003"/>
          </a:xfrm>
        </p:spPr>
        <p:txBody>
          <a:bodyPr>
            <a:normAutofit/>
          </a:bodyPr>
          <a:lstStyle/>
          <a:p>
            <a:pPr marL="0" indent="0" algn="ctr">
              <a:buNone/>
            </a:pPr>
            <a:r>
              <a:rPr lang="es-ES" sz="6000" dirty="0"/>
              <a:t>Homenaje a la diferentes Juntas Directivas a lo largo de estos años</a:t>
            </a:r>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0" b="1" dirty="0">
                <a:latin typeface="Arial" panose="020B0604020202020204" pitchFamily="34" charset="0"/>
                <a:cs typeface="Arial" panose="020B0604020202020204" pitchFamily="34" charset="0"/>
              </a:rPr>
              <a:t>25 Años AETEL</a:t>
            </a:r>
          </a:p>
        </p:txBody>
      </p:sp>
    </p:spTree>
    <p:extLst>
      <p:ext uri="{BB962C8B-B14F-4D97-AF65-F5344CB8AC3E}">
        <p14:creationId xmlns:p14="http://schemas.microsoft.com/office/powerpoint/2010/main" val="23769415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IGEE\Desktop\YP Spain Coordinator\Activities\Engineering Day\Poster_Engineering_Day\logo_aetel.png">
            <a:extLst>
              <a:ext uri="{FF2B5EF4-FFF2-40B4-BE49-F238E27FC236}">
                <a16:creationId xmlns:a16="http://schemas.microsoft.com/office/drawing/2014/main" xmlns="" id="{28C881C5-A852-4582-8707-4BFF45A3C93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1196752"/>
            <a:ext cx="4081540" cy="408153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xmlns="" id="{C296FDCB-2B46-4A54-8E84-C24D8CF8D5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33" y="1124744"/>
            <a:ext cx="4503767" cy="4081539"/>
          </a:xfrm>
          <a:prstGeom prst="rect">
            <a:avLst/>
          </a:prstGeom>
        </p:spPr>
      </p:pic>
    </p:spTree>
    <p:extLst>
      <p:ext uri="{BB962C8B-B14F-4D97-AF65-F5344CB8AC3E}">
        <p14:creationId xmlns:p14="http://schemas.microsoft.com/office/powerpoint/2010/main" val="190976685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564904"/>
            <a:ext cx="8229600" cy="4741987"/>
          </a:xfrm>
        </p:spPr>
        <p:txBody>
          <a:bodyPr>
            <a:normAutofit/>
          </a:bodyPr>
          <a:lstStyle/>
          <a:p>
            <a:r>
              <a:rPr lang="es-ES" sz="4800" dirty="0"/>
              <a:t>María Ángeles Andrés López – Presidente 2002-2003</a:t>
            </a:r>
          </a:p>
          <a:p>
            <a:r>
              <a:rPr lang="es-ES" sz="4800" dirty="0"/>
              <a:t>Carlos </a:t>
            </a:r>
            <a:r>
              <a:rPr lang="es-ES" sz="4800" dirty="0" err="1"/>
              <a:t>Berbell</a:t>
            </a:r>
            <a:r>
              <a:rPr lang="es-ES" sz="4800" dirty="0"/>
              <a:t> Sánchez – Presidente 2015</a:t>
            </a:r>
          </a:p>
          <a:p>
            <a:endParaRPr lang="es-ES" sz="4800" dirty="0"/>
          </a:p>
        </p:txBody>
      </p:sp>
      <p:sp>
        <p:nvSpPr>
          <p:cNvPr id="7" name="6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0" b="1" dirty="0">
                <a:latin typeface="Arial" panose="020B0604020202020204" pitchFamily="34" charset="0"/>
                <a:cs typeface="Arial" panose="020B0604020202020204" pitchFamily="34" charset="0"/>
              </a:rPr>
              <a:t>25 Años AETEL</a:t>
            </a:r>
          </a:p>
        </p:txBody>
      </p:sp>
    </p:spTree>
    <p:extLst>
      <p:ext uri="{BB962C8B-B14F-4D97-AF65-F5344CB8AC3E}">
        <p14:creationId xmlns:p14="http://schemas.microsoft.com/office/powerpoint/2010/main" val="42021518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7544" y="-4823"/>
            <a:ext cx="8229600" cy="1143000"/>
          </a:xfrm>
        </p:spPr>
        <p:txBody>
          <a:bodyPr/>
          <a:lstStyle/>
          <a:p>
            <a:r>
              <a:rPr lang="es-ES" dirty="0"/>
              <a:t>Agradecimientos</a:t>
            </a:r>
          </a:p>
        </p:txBody>
      </p:sp>
      <p:pic>
        <p:nvPicPr>
          <p:cNvPr id="4098" name="Picture 2" descr="C:\Users\IGEE\Desktop\YP Spain Coordinator\Activities\Engineering Day\Agradecimientos\Plaza Robotic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176" y="2272806"/>
            <a:ext cx="2421000" cy="153796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IGEE\Desktop\YP Spain Coordinator\Activities\Engineering Day\Agradecimientos\ETSIS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8902" y="2695155"/>
            <a:ext cx="1630709" cy="19935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IGEE\Desktop\YP Spain Coordinator\Activities\Engineering Day\Agradecimientos\Delonia.png"/>
          <p:cNvPicPr>
            <a:picLocks noChangeAspect="1" noChangeArrowheads="1"/>
          </p:cNvPicPr>
          <p:nvPr/>
        </p:nvPicPr>
        <p:blipFill rotWithShape="1">
          <a:blip r:embed="rId4">
            <a:extLst>
              <a:ext uri="{28A0092B-C50C-407E-A947-70E740481C1C}">
                <a14:useLocalDpi xmlns:a14="http://schemas.microsoft.com/office/drawing/2010/main" val="0"/>
              </a:ext>
            </a:extLst>
          </a:blip>
          <a:srcRect t="29578" r="2387" b="32662"/>
          <a:stretch/>
        </p:blipFill>
        <p:spPr bwMode="auto">
          <a:xfrm>
            <a:off x="4716015" y="1078535"/>
            <a:ext cx="2556207" cy="936503"/>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IGEE\Desktop\YP Spain Coordinator\Activities\Engineering Day\Agradecimientos\IEEE sección españ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58813" y="1052736"/>
            <a:ext cx="2245444" cy="934936"/>
          </a:xfrm>
          <a:prstGeom prst="rect">
            <a:avLst/>
          </a:prstGeom>
          <a:noFill/>
          <a:extLst>
            <a:ext uri="{909E8E84-426E-40DD-AFC4-6F175D3DCCD1}">
              <a14:hiddenFill xmlns:a14="http://schemas.microsoft.com/office/drawing/2010/main">
                <a:solidFill>
                  <a:srgbClr val="FFFFFF"/>
                </a:solidFill>
              </a14:hiddenFill>
            </a:ext>
          </a:extLst>
        </p:spPr>
      </p:pic>
      <p:pic>
        <p:nvPicPr>
          <p:cNvPr id="4103" name="Picture 7" descr="C:\Users\IGEE\Desktop\YP Spain Coordinator\Activities\Engineering Day\Agradecimientos\IEEE SB Alcalá de Henar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2702" y="4523136"/>
            <a:ext cx="2240374" cy="98072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IGEE\Desktop\YP Spain Coordinator\Activities\Engineering Day\Agradecimientos\Universidad politécnica de Madrid.png"/>
          <p:cNvPicPr>
            <a:picLocks noChangeAspect="1" noChangeArrowheads="1"/>
          </p:cNvPicPr>
          <p:nvPr/>
        </p:nvPicPr>
        <p:blipFill rotWithShape="1">
          <a:blip r:embed="rId7">
            <a:extLst>
              <a:ext uri="{28A0092B-C50C-407E-A947-70E740481C1C}">
                <a14:useLocalDpi xmlns:a14="http://schemas.microsoft.com/office/drawing/2010/main" val="0"/>
              </a:ext>
            </a:extLst>
          </a:blip>
          <a:srcRect l="18150" r="16176"/>
          <a:stretch/>
        </p:blipFill>
        <p:spPr bwMode="auto">
          <a:xfrm>
            <a:off x="4624390" y="2778489"/>
            <a:ext cx="1891825" cy="1619138"/>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C:\Users\IGEE\Desktop\YP Spain Coordinator\Activities\Engineering Day\Agradecimientos\Comet.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191" t="5835" r="11536" b="10360"/>
          <a:stretch/>
        </p:blipFill>
        <p:spPr bwMode="auto">
          <a:xfrm>
            <a:off x="2675199" y="4860886"/>
            <a:ext cx="2704317" cy="156676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IGEE\Desktop\YP Spain Coordinator\Activities\Engineering Day\Agradecimientos\AMGITT.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23000" y="2055353"/>
            <a:ext cx="2421000" cy="1636596"/>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xmlns="" id="{D83485F3-5FE3-4F58-97B6-CA403677263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58171" y="5013499"/>
            <a:ext cx="1814052" cy="1814052"/>
          </a:xfrm>
          <a:prstGeom prst="rect">
            <a:avLst/>
          </a:prstGeom>
        </p:spPr>
      </p:pic>
      <p:pic>
        <p:nvPicPr>
          <p:cNvPr id="4102" name="Picture 6" descr="C:\Users\IGEE\Desktop\YP Spain Coordinator\Activities\Engineering Day\Agradecimientos\IEEE SB UNED.png"/>
          <p:cNvPicPr>
            <a:picLocks noChangeAspect="1" noChangeArrowheads="1"/>
          </p:cNvPicPr>
          <p:nvPr/>
        </p:nvPicPr>
        <p:blipFill rotWithShape="1">
          <a:blip r:embed="rId11">
            <a:extLst>
              <a:ext uri="{28A0092B-C50C-407E-A947-70E740481C1C}">
                <a14:useLocalDpi xmlns:a14="http://schemas.microsoft.com/office/drawing/2010/main" val="0"/>
              </a:ext>
            </a:extLst>
          </a:blip>
          <a:srcRect t="26270" b="26727"/>
          <a:stretch/>
        </p:blipFill>
        <p:spPr bwMode="auto">
          <a:xfrm>
            <a:off x="6603256" y="4258000"/>
            <a:ext cx="2489049" cy="1169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620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a:xfrm>
            <a:off x="287524" y="2636912"/>
            <a:ext cx="8568952" cy="4525963"/>
          </a:xfrm>
        </p:spPr>
        <p:txBody>
          <a:bodyPr>
            <a:normAutofit/>
          </a:bodyPr>
          <a:lstStyle/>
          <a:p>
            <a:r>
              <a:rPr lang="es-ES" sz="4800" dirty="0"/>
              <a:t>Rodolfo Boris Oporto </a:t>
            </a:r>
            <a:r>
              <a:rPr lang="es-ES" sz="4800" dirty="0" err="1"/>
              <a:t>Quisbert</a:t>
            </a:r>
            <a:r>
              <a:rPr lang="es-ES" sz="4800" dirty="0"/>
              <a:t> – Presidente 2011</a:t>
            </a:r>
          </a:p>
          <a:p>
            <a:r>
              <a:rPr lang="es-ES" sz="4800" dirty="0"/>
              <a:t>Sergio </a:t>
            </a:r>
            <a:r>
              <a:rPr lang="es-ES" sz="4800" dirty="0" err="1"/>
              <a:t>Lazaro</a:t>
            </a:r>
            <a:r>
              <a:rPr lang="es-ES" sz="4800" dirty="0"/>
              <a:t> Esteban – Presidente 2010</a:t>
            </a:r>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0" b="1" dirty="0">
                <a:latin typeface="Arial" panose="020B0604020202020204" pitchFamily="34" charset="0"/>
                <a:cs typeface="Arial" panose="020B0604020202020204" pitchFamily="34" charset="0"/>
              </a:rPr>
              <a:t>25 Años AETEL</a:t>
            </a:r>
          </a:p>
        </p:txBody>
      </p:sp>
    </p:spTree>
    <p:extLst>
      <p:ext uri="{BB962C8B-B14F-4D97-AF65-F5344CB8AC3E}">
        <p14:creationId xmlns:p14="http://schemas.microsoft.com/office/powerpoint/2010/main" val="385615194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a:xfrm>
            <a:off x="457200" y="2708920"/>
            <a:ext cx="8229600" cy="4525963"/>
          </a:xfrm>
        </p:spPr>
        <p:txBody>
          <a:bodyPr>
            <a:normAutofit/>
          </a:bodyPr>
          <a:lstStyle/>
          <a:p>
            <a:r>
              <a:rPr lang="es-ES" sz="4800" dirty="0"/>
              <a:t>Alberto Ramos </a:t>
            </a:r>
            <a:r>
              <a:rPr lang="es-ES" sz="4800" dirty="0" err="1"/>
              <a:t>Ordas</a:t>
            </a:r>
            <a:r>
              <a:rPr lang="es-ES" sz="4800" dirty="0"/>
              <a:t> – Presidente 2008-2009</a:t>
            </a:r>
          </a:p>
          <a:p>
            <a:r>
              <a:rPr lang="es-ES" sz="4800" dirty="0"/>
              <a:t>Javier Martínez Arrieta – Presidente 2012-2013</a:t>
            </a:r>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0" b="1" dirty="0">
                <a:latin typeface="Arial" panose="020B0604020202020204" pitchFamily="34" charset="0"/>
                <a:cs typeface="Arial" panose="020B0604020202020204" pitchFamily="34" charset="0"/>
              </a:rPr>
              <a:t>25 Años AETEL</a:t>
            </a:r>
          </a:p>
        </p:txBody>
      </p:sp>
    </p:spTree>
    <p:extLst>
      <p:ext uri="{BB962C8B-B14F-4D97-AF65-F5344CB8AC3E}">
        <p14:creationId xmlns:p14="http://schemas.microsoft.com/office/powerpoint/2010/main" val="90511984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a:xfrm>
            <a:off x="485598" y="2600138"/>
            <a:ext cx="8229600" cy="4257862"/>
          </a:xfrm>
        </p:spPr>
        <p:txBody>
          <a:bodyPr>
            <a:normAutofit/>
          </a:bodyPr>
          <a:lstStyle/>
          <a:p>
            <a:r>
              <a:rPr lang="es-ES" sz="4800" dirty="0"/>
              <a:t>Pablo </a:t>
            </a:r>
            <a:r>
              <a:rPr lang="es-ES" sz="4800" dirty="0" err="1"/>
              <a:t>Rodriguez</a:t>
            </a:r>
            <a:r>
              <a:rPr lang="es-ES" sz="4800" dirty="0"/>
              <a:t> Amaro – Presidente 2005-2007</a:t>
            </a:r>
          </a:p>
          <a:p>
            <a:r>
              <a:rPr lang="es-ES" sz="4800" dirty="0"/>
              <a:t>Henri </a:t>
            </a:r>
            <a:r>
              <a:rPr lang="es-ES" sz="4800" dirty="0" err="1"/>
              <a:t>Bafunyembaka</a:t>
            </a:r>
            <a:r>
              <a:rPr lang="es-ES" sz="4800" dirty="0"/>
              <a:t> – Vicepresidente 2017</a:t>
            </a:r>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0" b="1" dirty="0">
                <a:latin typeface="Arial" panose="020B0604020202020204" pitchFamily="34" charset="0"/>
                <a:cs typeface="Arial" panose="020B0604020202020204" pitchFamily="34" charset="0"/>
              </a:rPr>
              <a:t>25 Años AETEL</a:t>
            </a:r>
          </a:p>
        </p:txBody>
      </p:sp>
    </p:spTree>
    <p:extLst>
      <p:ext uri="{BB962C8B-B14F-4D97-AF65-F5344CB8AC3E}">
        <p14:creationId xmlns:p14="http://schemas.microsoft.com/office/powerpoint/2010/main" val="138746070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a:xfrm>
            <a:off x="457200" y="2325500"/>
            <a:ext cx="8229600" cy="4525963"/>
          </a:xfrm>
        </p:spPr>
        <p:txBody>
          <a:bodyPr>
            <a:normAutofit/>
          </a:bodyPr>
          <a:lstStyle/>
          <a:p>
            <a:r>
              <a:rPr lang="es-ES" sz="4800" dirty="0"/>
              <a:t>Alberto García </a:t>
            </a:r>
            <a:r>
              <a:rPr lang="es-ES" sz="4800" dirty="0" err="1"/>
              <a:t>Hortsman</a:t>
            </a:r>
            <a:r>
              <a:rPr lang="es-ES" sz="4800" dirty="0"/>
              <a:t> – Tesorero 2003</a:t>
            </a:r>
          </a:p>
          <a:p>
            <a:r>
              <a:rPr lang="es-ES" sz="4800" dirty="0"/>
              <a:t>Ricardo Sanz Retuerta – Presidente 2016</a:t>
            </a:r>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0" b="1" dirty="0">
                <a:latin typeface="Arial" panose="020B0604020202020204" pitchFamily="34" charset="0"/>
                <a:cs typeface="Arial" panose="020B0604020202020204" pitchFamily="34" charset="0"/>
              </a:rPr>
              <a:t>25 Años AETEL</a:t>
            </a:r>
          </a:p>
        </p:txBody>
      </p:sp>
    </p:spTree>
    <p:extLst>
      <p:ext uri="{BB962C8B-B14F-4D97-AF65-F5344CB8AC3E}">
        <p14:creationId xmlns:p14="http://schemas.microsoft.com/office/powerpoint/2010/main" val="24014643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a:xfrm>
            <a:off x="179512" y="2060849"/>
            <a:ext cx="8507288" cy="4797152"/>
          </a:xfrm>
        </p:spPr>
        <p:txBody>
          <a:bodyPr>
            <a:normAutofit/>
          </a:bodyPr>
          <a:lstStyle/>
          <a:p>
            <a:r>
              <a:rPr lang="es-ES" sz="4800" dirty="0"/>
              <a:t>Perla Isabel Celaya Rodríguez – Presidente </a:t>
            </a:r>
            <a:r>
              <a:rPr lang="es-ES" sz="4800" dirty="0" smtClean="0"/>
              <a:t>2018</a:t>
            </a:r>
          </a:p>
          <a:p>
            <a:r>
              <a:rPr lang="es-ES" sz="4800" dirty="0" err="1" smtClean="0"/>
              <a:t>Victor</a:t>
            </a:r>
            <a:r>
              <a:rPr lang="es-ES" sz="4800" dirty="0" smtClean="0"/>
              <a:t> </a:t>
            </a:r>
            <a:r>
              <a:rPr lang="es-ES" sz="4800" dirty="0" err="1" smtClean="0"/>
              <a:t>Bernardos</a:t>
            </a:r>
            <a:r>
              <a:rPr lang="es-ES" sz="4800" dirty="0" smtClean="0"/>
              <a:t> - </a:t>
            </a:r>
            <a:br>
              <a:rPr lang="es-ES" sz="4800" dirty="0" smtClean="0"/>
            </a:br>
            <a:r>
              <a:rPr lang="es-ES" sz="4800" dirty="0" smtClean="0"/>
              <a:t>Secretario 2018</a:t>
            </a:r>
            <a:endParaRPr lang="es-ES" sz="4800" dirty="0"/>
          </a:p>
          <a:p>
            <a:r>
              <a:rPr lang="es-ES" sz="4800" dirty="0"/>
              <a:t>Manuel Ballesteros Carballo – Presidente 2014</a:t>
            </a:r>
          </a:p>
          <a:p>
            <a:endParaRPr lang="es-ES" sz="4800" dirty="0"/>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0" b="1" dirty="0">
                <a:latin typeface="Arial" panose="020B0604020202020204" pitchFamily="34" charset="0"/>
                <a:cs typeface="Arial" panose="020B0604020202020204" pitchFamily="34" charset="0"/>
              </a:rPr>
              <a:t>25 Años AETEL</a:t>
            </a:r>
          </a:p>
        </p:txBody>
      </p:sp>
    </p:spTree>
    <p:extLst>
      <p:ext uri="{BB962C8B-B14F-4D97-AF65-F5344CB8AC3E}">
        <p14:creationId xmlns:p14="http://schemas.microsoft.com/office/powerpoint/2010/main" val="42286661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1026" name="Picture 2" descr="C:\Users\IGEE\Downloads\11149780_1045719308779436_2904456275396627791_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135396"/>
            <a:ext cx="9324528" cy="6993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10485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82FF678-7019-4DCF-A930-4307EA55007F}"/>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xmlns="" id="{3A205529-4138-4A73-A700-8B06828A49B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2656" y="1"/>
            <a:ext cx="12192000" cy="6858000"/>
          </a:xfrm>
        </p:spPr>
      </p:pic>
    </p:spTree>
    <p:extLst>
      <p:ext uri="{BB962C8B-B14F-4D97-AF65-F5344CB8AC3E}">
        <p14:creationId xmlns:p14="http://schemas.microsoft.com/office/powerpoint/2010/main" val="4569402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1E304FE-18D2-4474-AB3F-20F023233997}"/>
              </a:ext>
            </a:extLst>
          </p:cNvPr>
          <p:cNvSpPr>
            <a:spLocks noGrp="1"/>
          </p:cNvSpPr>
          <p:nvPr>
            <p:ph type="title"/>
          </p:nvPr>
        </p:nvSpPr>
        <p:spPr/>
        <p:txBody>
          <a:bodyPr/>
          <a:lstStyle/>
          <a:p>
            <a:endParaRPr lang="es-ES"/>
          </a:p>
        </p:txBody>
      </p:sp>
      <p:pic>
        <p:nvPicPr>
          <p:cNvPr id="5" name="Marcador de contenido 4">
            <a:extLst>
              <a:ext uri="{FF2B5EF4-FFF2-40B4-BE49-F238E27FC236}">
                <a16:creationId xmlns:a16="http://schemas.microsoft.com/office/drawing/2014/main" xmlns="" id="{BE3ECFB8-EC9D-4B10-830C-610D653620F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60362"/>
            <a:ext cx="10380077" cy="6918362"/>
          </a:xfrm>
        </p:spPr>
      </p:pic>
    </p:spTree>
    <p:extLst>
      <p:ext uri="{BB962C8B-B14F-4D97-AF65-F5344CB8AC3E}">
        <p14:creationId xmlns:p14="http://schemas.microsoft.com/office/powerpoint/2010/main" val="3480806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3645024"/>
            <a:ext cx="8496944" cy="4886003"/>
          </a:xfrm>
        </p:spPr>
        <p:txBody>
          <a:bodyPr>
            <a:normAutofit/>
          </a:bodyPr>
          <a:lstStyle/>
          <a:p>
            <a:pPr marL="0" indent="0" algn="ctr">
              <a:buNone/>
            </a:pPr>
            <a:r>
              <a:rPr lang="es-ES" sz="6000" dirty="0"/>
              <a:t>José </a:t>
            </a:r>
            <a:r>
              <a:rPr lang="es-ES" sz="6000" dirty="0" err="1"/>
              <a:t>Fernandez</a:t>
            </a:r>
            <a:r>
              <a:rPr lang="es-ES" sz="6000" dirty="0"/>
              <a:t> Ruiz</a:t>
            </a:r>
          </a:p>
          <a:p>
            <a:pPr marL="0" indent="0" algn="ctr">
              <a:buNone/>
            </a:pPr>
            <a:r>
              <a:rPr lang="es-ES" sz="6000" dirty="0"/>
              <a:t>(2004 - 2005)</a:t>
            </a:r>
          </a:p>
        </p:txBody>
      </p:sp>
      <p:sp>
        <p:nvSpPr>
          <p:cNvPr id="4" name="3 Rectángulo"/>
          <p:cNvSpPr/>
          <p:nvPr/>
        </p:nvSpPr>
        <p:spPr>
          <a:xfrm>
            <a:off x="0" y="692696"/>
            <a:ext cx="9144000" cy="2736304"/>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600" b="1" dirty="0">
                <a:latin typeface="Arial" panose="020B0604020202020204" pitchFamily="34" charset="0"/>
                <a:cs typeface="Arial" panose="020B0604020202020204" pitchFamily="34" charset="0"/>
              </a:rPr>
              <a:t>Organizador de </a:t>
            </a:r>
            <a:r>
              <a:rPr lang="es-ES" sz="9600" b="1" dirty="0" err="1">
                <a:latin typeface="Arial" panose="020B0604020202020204" pitchFamily="34" charset="0"/>
                <a:cs typeface="Arial" panose="020B0604020202020204" pitchFamily="34" charset="0"/>
              </a:rPr>
              <a:t>Sfera</a:t>
            </a:r>
            <a:endParaRPr lang="es-ES" sz="9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451582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descr="C:\Users\IGEE\Downloads\467100_356642621054793_1074136459_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9992" y="0"/>
            <a:ext cx="484691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1 Título"/>
          <p:cNvSpPr>
            <a:spLocks noGrp="1"/>
          </p:cNvSpPr>
          <p:nvPr>
            <p:ph type="title"/>
          </p:nvPr>
        </p:nvSpPr>
        <p:spPr/>
        <p:txBody>
          <a:bodyPr/>
          <a:lstStyle/>
          <a:p>
            <a:r>
              <a:rPr lang="es-ES" dirty="0" err="1"/>
              <a:t>Sfera</a:t>
            </a:r>
            <a:r>
              <a:rPr lang="es-ES" dirty="0"/>
              <a:t> - </a:t>
            </a:r>
            <a:r>
              <a:rPr lang="es-ES" dirty="0" err="1"/>
              <a:t>Sphera</a:t>
            </a:r>
            <a:endParaRPr lang="es-ES" dirty="0"/>
          </a:p>
        </p:txBody>
      </p:sp>
      <p:sp>
        <p:nvSpPr>
          <p:cNvPr id="3" name="2 Marcador de contenido"/>
          <p:cNvSpPr>
            <a:spLocks noGrp="1"/>
          </p:cNvSpPr>
          <p:nvPr>
            <p:ph idx="1"/>
          </p:nvPr>
        </p:nvSpPr>
        <p:spPr/>
        <p:txBody>
          <a:bodyPr/>
          <a:lstStyle/>
          <a:p>
            <a:endParaRPr lang="es-ES" dirty="0"/>
          </a:p>
        </p:txBody>
      </p:sp>
      <p:pic>
        <p:nvPicPr>
          <p:cNvPr id="2050" name="Picture 2" descr="C:\Users\IGEE\Downloads\472640_360756023976786_1771805784_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528" y="2172"/>
            <a:ext cx="487226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501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1547664" y="2492896"/>
            <a:ext cx="8229600" cy="4525963"/>
          </a:xfrm>
        </p:spPr>
        <p:txBody>
          <a:bodyPr>
            <a:normAutofit/>
          </a:bodyPr>
          <a:lstStyle/>
          <a:p>
            <a:r>
              <a:rPr lang="es-ES" sz="6600" dirty="0"/>
              <a:t>Ingeniería</a:t>
            </a:r>
          </a:p>
          <a:p>
            <a:r>
              <a:rPr lang="es-ES" sz="6600" dirty="0"/>
              <a:t>Colaboración</a:t>
            </a:r>
          </a:p>
          <a:p>
            <a:r>
              <a:rPr lang="es-ES" sz="6600" dirty="0"/>
              <a:t>Diversión</a:t>
            </a:r>
          </a:p>
        </p:txBody>
      </p:sp>
      <p:sp>
        <p:nvSpPr>
          <p:cNvPr id="4" name="3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800" b="1" dirty="0">
                <a:latin typeface="Arial" panose="020B0604020202020204" pitchFamily="34" charset="0"/>
                <a:cs typeface="Arial" panose="020B0604020202020204" pitchFamily="34" charset="0"/>
              </a:rPr>
              <a:t>3 ideas para hoy</a:t>
            </a:r>
          </a:p>
        </p:txBody>
      </p:sp>
    </p:spTree>
    <p:extLst>
      <p:ext uri="{BB962C8B-B14F-4D97-AF65-F5344CB8AC3E}">
        <p14:creationId xmlns:p14="http://schemas.microsoft.com/office/powerpoint/2010/main" val="214857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4" name="Picture 3" descr="C:\Users\IGEE\Downloads\472691_357527574299631_1965597240_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4855518"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IGEE\Downloads\11169513_924766280909088_38277012858962518_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15400" y="-4763"/>
            <a:ext cx="485028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454551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457200" y="2368011"/>
            <a:ext cx="8229600" cy="4525963"/>
          </a:xfrm>
        </p:spPr>
        <p:txBody>
          <a:bodyPr>
            <a:normAutofit/>
          </a:bodyPr>
          <a:lstStyle/>
          <a:p>
            <a:r>
              <a:rPr lang="es-ES" sz="4800" dirty="0" err="1"/>
              <a:t>Angel</a:t>
            </a:r>
            <a:r>
              <a:rPr lang="es-ES" sz="4800" dirty="0"/>
              <a:t> Parra Cerrada – Presidente 1995-1996</a:t>
            </a:r>
          </a:p>
          <a:p>
            <a:r>
              <a:rPr lang="es-ES" sz="4800" dirty="0"/>
              <a:t>Carlos </a:t>
            </a:r>
            <a:r>
              <a:rPr lang="es-ES" sz="4800" dirty="0" err="1"/>
              <a:t>Paricio</a:t>
            </a:r>
            <a:r>
              <a:rPr lang="es-ES" sz="4800" dirty="0"/>
              <a:t> Diez – Presidente y fundador de AETEL 1991</a:t>
            </a:r>
          </a:p>
        </p:txBody>
      </p:sp>
      <p:sp>
        <p:nvSpPr>
          <p:cNvPr id="5" name="4 Rectángulo"/>
          <p:cNvSpPr/>
          <p:nvPr/>
        </p:nvSpPr>
        <p:spPr>
          <a:xfrm>
            <a:off x="0" y="260648"/>
            <a:ext cx="9144000" cy="180020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9000" b="1" dirty="0">
                <a:latin typeface="Arial" panose="020B0604020202020204" pitchFamily="34" charset="0"/>
                <a:cs typeface="Arial" panose="020B0604020202020204" pitchFamily="34" charset="0"/>
              </a:rPr>
              <a:t>25 Años AETEL</a:t>
            </a:r>
          </a:p>
        </p:txBody>
      </p:sp>
    </p:spTree>
    <p:extLst>
      <p:ext uri="{BB962C8B-B14F-4D97-AF65-F5344CB8AC3E}">
        <p14:creationId xmlns:p14="http://schemas.microsoft.com/office/powerpoint/2010/main" val="159425173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2564905"/>
            <a:ext cx="8496944" cy="5039958"/>
          </a:xfrm>
        </p:spPr>
        <p:txBody>
          <a:bodyPr>
            <a:normAutofit/>
          </a:bodyPr>
          <a:lstStyle/>
          <a:p>
            <a:pPr marL="0" indent="0" algn="ctr">
              <a:buNone/>
            </a:pPr>
            <a:r>
              <a:rPr lang="es-ES" sz="4800" dirty="0"/>
              <a:t>Rubén De Diego </a:t>
            </a:r>
          </a:p>
          <a:p>
            <a:pPr marL="0" indent="0" algn="ctr">
              <a:buNone/>
            </a:pPr>
            <a:r>
              <a:rPr lang="es-ES" sz="4800" dirty="0"/>
              <a:t>Rafael </a:t>
            </a:r>
            <a:r>
              <a:rPr lang="es-ES" sz="4800" dirty="0" err="1"/>
              <a:t>Herradón</a:t>
            </a:r>
            <a:endParaRPr lang="es-ES" sz="4800" dirty="0"/>
          </a:p>
          <a:p>
            <a:pPr marL="0" indent="0" algn="ctr">
              <a:buNone/>
            </a:pPr>
            <a:r>
              <a:rPr lang="es-ES" sz="4800" dirty="0"/>
              <a:t>César Sanz</a:t>
            </a:r>
          </a:p>
          <a:p>
            <a:pPr marL="0" indent="0" algn="ctr">
              <a:buNone/>
            </a:pPr>
            <a:r>
              <a:rPr lang="es-ES" sz="4800" dirty="0"/>
              <a:t>Amador González</a:t>
            </a:r>
          </a:p>
          <a:p>
            <a:pPr marL="0" indent="0" algn="ctr">
              <a:buNone/>
            </a:pPr>
            <a:r>
              <a:rPr lang="es-ES" sz="4800" dirty="0"/>
              <a:t>Antonio Pedrero</a:t>
            </a:r>
          </a:p>
        </p:txBody>
      </p:sp>
      <p:sp>
        <p:nvSpPr>
          <p:cNvPr id="4" name="3 Rectángulo"/>
          <p:cNvSpPr/>
          <p:nvPr/>
        </p:nvSpPr>
        <p:spPr>
          <a:xfrm>
            <a:off x="0" y="260648"/>
            <a:ext cx="9144000" cy="2232248"/>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7200" b="1" dirty="0">
                <a:latin typeface="Arial" panose="020B0604020202020204" pitchFamily="34" charset="0"/>
                <a:cs typeface="Arial" panose="020B0604020202020204" pitchFamily="34" charset="0"/>
              </a:rPr>
              <a:t>Agradecimientos ETSIT y UPM</a:t>
            </a:r>
          </a:p>
        </p:txBody>
      </p:sp>
    </p:spTree>
    <p:extLst>
      <p:ext uri="{BB962C8B-B14F-4D97-AF65-F5344CB8AC3E}">
        <p14:creationId xmlns:p14="http://schemas.microsoft.com/office/powerpoint/2010/main" val="364242668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a:xfrm>
            <a:off x="323528" y="3573016"/>
            <a:ext cx="8496944" cy="4886003"/>
          </a:xfrm>
        </p:spPr>
        <p:txBody>
          <a:bodyPr>
            <a:normAutofit/>
          </a:bodyPr>
          <a:lstStyle/>
          <a:p>
            <a:pPr marL="0" indent="0" algn="ctr">
              <a:buNone/>
            </a:pPr>
            <a:r>
              <a:rPr lang="en-US" sz="6000" dirty="0"/>
              <a:t>Institute of Electrical and Electronics Engineers (IEEE)</a:t>
            </a:r>
          </a:p>
        </p:txBody>
      </p:sp>
      <p:sp>
        <p:nvSpPr>
          <p:cNvPr id="4" name="3 Rectángulo"/>
          <p:cNvSpPr/>
          <p:nvPr/>
        </p:nvSpPr>
        <p:spPr>
          <a:xfrm>
            <a:off x="0" y="260648"/>
            <a:ext cx="9144000" cy="2880320"/>
          </a:xfrm>
          <a:prstGeom prst="rect">
            <a:avLst/>
          </a:prstGeom>
          <a:solidFill>
            <a:srgbClr val="E36D2F"/>
          </a:solidFill>
          <a:ln>
            <a:solidFill>
              <a:srgbClr val="E36D2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8000" b="1" dirty="0">
                <a:latin typeface="Arial" panose="020B0604020202020204" pitchFamily="34" charset="0"/>
                <a:cs typeface="Arial" panose="020B0604020202020204" pitchFamily="34" charset="0"/>
              </a:rPr>
              <a:t>Clausura - Jesús Fraile </a:t>
            </a:r>
            <a:r>
              <a:rPr lang="es-ES" sz="8000" b="1" dirty="0" err="1">
                <a:latin typeface="Arial" panose="020B0604020202020204" pitchFamily="34" charset="0"/>
                <a:cs typeface="Arial" panose="020B0604020202020204" pitchFamily="34" charset="0"/>
              </a:rPr>
              <a:t>Ardanuy</a:t>
            </a:r>
            <a:endParaRPr lang="es-ES" sz="8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292469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IEEE Day 2018</a:t>
            </a:r>
          </a:p>
        </p:txBody>
      </p:sp>
      <p:sp>
        <p:nvSpPr>
          <p:cNvPr id="3" name="Subtitle 2"/>
          <p:cNvSpPr>
            <a:spLocks noGrp="1"/>
          </p:cNvSpPr>
          <p:nvPr>
            <p:ph type="subTitle" idx="1"/>
          </p:nvPr>
        </p:nvSpPr>
        <p:spPr/>
        <p:txBody>
          <a:bodyPr/>
          <a:lstStyle/>
          <a:p>
            <a:r>
              <a:rPr lang="en-US" dirty="0"/>
              <a:t>Jesús Fraile Ardanuy</a:t>
            </a:r>
          </a:p>
          <a:p>
            <a:r>
              <a:rPr lang="en-US" dirty="0"/>
              <a:t>IEEE Spain Section Chair</a:t>
            </a:r>
          </a:p>
        </p:txBody>
      </p:sp>
      <p:sp>
        <p:nvSpPr>
          <p:cNvPr id="4" name="Slide Number Placeholder 3"/>
          <p:cNvSpPr>
            <a:spLocks noGrp="1"/>
          </p:cNvSpPr>
          <p:nvPr>
            <p:ph type="sldNum" sz="quarter" idx="18"/>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708659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ES" dirty="0" err="1"/>
              <a:t>What</a:t>
            </a:r>
            <a:r>
              <a:rPr lang="es-ES" dirty="0"/>
              <a:t> is IEEE?</a:t>
            </a:r>
          </a:p>
        </p:txBody>
      </p:sp>
      <p:sp>
        <p:nvSpPr>
          <p:cNvPr id="6" name="Marcador de texto 5"/>
          <p:cNvSpPr>
            <a:spLocks noGrp="1"/>
          </p:cNvSpPr>
          <p:nvPr>
            <p:ph type="body" sz="quarter" idx="13"/>
          </p:nvPr>
        </p:nvSpPr>
        <p:spPr>
          <a:xfrm>
            <a:off x="628650" y="1825625"/>
            <a:ext cx="7886700" cy="1193620"/>
          </a:xfrm>
        </p:spPr>
        <p:txBody>
          <a:bodyPr/>
          <a:lstStyle/>
          <a:p>
            <a:r>
              <a:rPr lang="en-US" dirty="0"/>
              <a:t>Institute of Electrical and Electronics Engineers.</a:t>
            </a:r>
          </a:p>
          <a:p>
            <a:r>
              <a:rPr lang="en-US" dirty="0"/>
              <a:t>IEEE is the world's leading professional organization dedicated to </a:t>
            </a:r>
            <a:r>
              <a:rPr lang="en-US" b="1" dirty="0"/>
              <a:t>advancing technology </a:t>
            </a:r>
            <a:r>
              <a:rPr lang="en-US" dirty="0"/>
              <a:t>for the </a:t>
            </a:r>
            <a:r>
              <a:rPr lang="en-US" b="1" dirty="0"/>
              <a:t>benefit of humanity</a:t>
            </a:r>
            <a:r>
              <a:rPr lang="en-US" dirty="0"/>
              <a:t>.</a:t>
            </a:r>
          </a:p>
          <a:p>
            <a:endParaRPr lang="es-ES" dirty="0"/>
          </a:p>
        </p:txBody>
      </p:sp>
      <p:sp>
        <p:nvSpPr>
          <p:cNvPr id="4" name="Marcador de número de diapositiva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srgbClr val="0066A1"/>
              </a:solidFill>
              <a:effectLst/>
              <a:uLnTx/>
              <a:uFillTx/>
              <a:latin typeface="Calibri" panose="020F0502020204030204"/>
              <a:ea typeface="+mn-ea"/>
              <a:cs typeface="+mn-cs"/>
            </a:endParaRPr>
          </a:p>
        </p:txBody>
      </p:sp>
      <p:sp>
        <p:nvSpPr>
          <p:cNvPr id="7" name="Marcador de texto 6"/>
          <p:cNvSpPr>
            <a:spLocks noGrp="1"/>
          </p:cNvSpPr>
          <p:nvPr>
            <p:ph type="body" sz="quarter" idx="15"/>
          </p:nvPr>
        </p:nvSpPr>
        <p:spPr/>
        <p:txBody>
          <a:bodyPr>
            <a:normAutofit fontScale="92500" lnSpcReduction="20000"/>
          </a:bodyPr>
          <a:lstStyle/>
          <a:p>
            <a:endParaRPr lang="es-ES"/>
          </a:p>
        </p:txBody>
      </p:sp>
      <p:pic>
        <p:nvPicPr>
          <p:cNvPr id="8" name="Imagen 7"/>
          <p:cNvPicPr>
            <a:picLocks noChangeAspect="1"/>
          </p:cNvPicPr>
          <p:nvPr/>
        </p:nvPicPr>
        <p:blipFill>
          <a:blip r:embed="rId2"/>
          <a:stretch>
            <a:fillRect/>
          </a:stretch>
        </p:blipFill>
        <p:spPr>
          <a:xfrm>
            <a:off x="4183813" y="2914953"/>
            <a:ext cx="4621871" cy="3043207"/>
          </a:xfrm>
          <a:prstGeom prst="rect">
            <a:avLst/>
          </a:prstGeom>
        </p:spPr>
      </p:pic>
      <p:sp>
        <p:nvSpPr>
          <p:cNvPr id="10" name="Rectángulo 9"/>
          <p:cNvSpPr/>
          <p:nvPr/>
        </p:nvSpPr>
        <p:spPr>
          <a:xfrm>
            <a:off x="628649" y="2914953"/>
            <a:ext cx="3555163" cy="2834622"/>
          </a:xfrm>
          <a:prstGeom prst="rect">
            <a:avLst/>
          </a:prstGeom>
        </p:spPr>
        <p:txBody>
          <a:bodyPr wrap="square">
            <a:spAutoFit/>
          </a:bodyPr>
          <a:lstStyle/>
          <a:p>
            <a:pPr marL="228600" marR="0" lvl="0" indent="-228600" algn="l" defTabSz="914400" rtl="0" eaLnBrk="1" fontAlgn="auto" latinLnBrk="0" hangingPunct="1">
              <a:lnSpc>
                <a:spcPct val="90000"/>
              </a:lnSpc>
              <a:spcBef>
                <a:spcPts val="1000"/>
              </a:spcBef>
              <a:spcAft>
                <a:spcPts val="0"/>
              </a:spcAft>
              <a:buClr>
                <a:srgbClr val="0066A1"/>
              </a:buClr>
              <a:buSzTx/>
              <a:buFont typeface="LucidaGrande" charset="0"/>
              <a:buChar char="▸"/>
              <a:tabLst/>
              <a:defRPr/>
            </a:pP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An international, </a:t>
            </a:r>
            <a:r>
              <a:rPr kumimoji="0" lang="en-GB" sz="2200" b="1" i="0" u="none" strike="noStrike" kern="1200" cap="none" spc="0" normalizeH="0" baseline="0" noProof="0" dirty="0">
                <a:ln>
                  <a:noFill/>
                </a:ln>
                <a:solidFill>
                  <a:prstClr val="black"/>
                </a:solidFill>
                <a:effectLst/>
                <a:uLnTx/>
                <a:uFillTx/>
                <a:latin typeface="Calibri" panose="020F0502020204030204"/>
                <a:ea typeface="+mn-ea"/>
                <a:cs typeface="+mn-cs"/>
              </a:rPr>
              <a:t>non-profit organization</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its aim is to </a:t>
            </a:r>
            <a:r>
              <a:rPr kumimoji="0" lang="en-GB" sz="2200" b="1" i="0" u="none" strike="noStrike" kern="1200" cap="none" spc="0" normalizeH="0" baseline="0" noProof="0" dirty="0">
                <a:ln>
                  <a:noFill/>
                </a:ln>
                <a:solidFill>
                  <a:prstClr val="black"/>
                </a:solidFill>
                <a:effectLst/>
                <a:uLnTx/>
                <a:uFillTx/>
                <a:latin typeface="Calibri" panose="020F0502020204030204"/>
                <a:ea typeface="+mn-ea"/>
                <a:cs typeface="+mn-cs"/>
              </a:rPr>
              <a:t>serve society</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in </a:t>
            </a:r>
            <a:r>
              <a:rPr kumimoji="0" lang="en-GB" sz="2200" b="1" i="0" u="none" strike="noStrike" kern="1200" cap="none" spc="0" normalizeH="0" baseline="0" noProof="0" dirty="0">
                <a:ln>
                  <a:noFill/>
                </a:ln>
                <a:solidFill>
                  <a:prstClr val="black"/>
                </a:solidFill>
                <a:effectLst/>
                <a:uLnTx/>
                <a:uFillTx/>
                <a:latin typeface="Calibri" panose="020F0502020204030204"/>
                <a:ea typeface="+mn-ea"/>
                <a:cs typeface="+mn-cs"/>
              </a:rPr>
              <a:t>all aspects of the electrical</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GB" sz="2200" b="1" i="0" u="none" strike="noStrike" kern="1200" cap="none" spc="0" normalizeH="0" baseline="0" noProof="0" dirty="0">
                <a:ln>
                  <a:noFill/>
                </a:ln>
                <a:solidFill>
                  <a:prstClr val="black"/>
                </a:solidFill>
                <a:effectLst/>
                <a:uLnTx/>
                <a:uFillTx/>
                <a:latin typeface="Calibri" panose="020F0502020204030204"/>
                <a:ea typeface="+mn-ea"/>
                <a:cs typeface="+mn-cs"/>
              </a:rPr>
              <a:t>electronic</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GB" sz="2200" b="1" i="0" u="none" strike="noStrike" kern="1200" cap="none" spc="0" normalizeH="0" baseline="0" noProof="0" dirty="0">
                <a:ln>
                  <a:noFill/>
                </a:ln>
                <a:solidFill>
                  <a:prstClr val="black"/>
                </a:solidFill>
                <a:effectLst/>
                <a:uLnTx/>
                <a:uFillTx/>
                <a:latin typeface="Calibri" panose="020F0502020204030204"/>
                <a:ea typeface="+mn-ea"/>
                <a:cs typeface="+mn-cs"/>
              </a:rPr>
              <a:t>computing fields</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GB" sz="2200" b="1" i="0" u="none" strike="noStrike" kern="1200" cap="none" spc="0" normalizeH="0" baseline="0" noProof="0" dirty="0">
                <a:ln>
                  <a:noFill/>
                </a:ln>
                <a:solidFill>
                  <a:prstClr val="black"/>
                </a:solidFill>
                <a:effectLst/>
                <a:uLnTx/>
                <a:uFillTx/>
                <a:latin typeface="Calibri" panose="020F0502020204030204"/>
                <a:ea typeface="+mn-ea"/>
                <a:cs typeface="+mn-cs"/>
              </a:rPr>
              <a:t>related areas of science </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and </a:t>
            </a:r>
            <a:r>
              <a:rPr kumimoji="0" lang="en-GB" sz="2200" b="1" i="0" u="none" strike="noStrike" kern="1200" cap="none" spc="0" normalizeH="0" baseline="0" noProof="0" dirty="0">
                <a:ln>
                  <a:noFill/>
                </a:ln>
                <a:solidFill>
                  <a:prstClr val="black"/>
                </a:solidFill>
                <a:effectLst/>
                <a:uLnTx/>
                <a:uFillTx/>
                <a:latin typeface="Calibri" panose="020F0502020204030204"/>
                <a:ea typeface="+mn-ea"/>
                <a:cs typeface="+mn-cs"/>
              </a:rPr>
              <a:t>technology</a:t>
            </a:r>
            <a:r>
              <a:rPr kumimoji="0" lang="en-GB" sz="2200" b="0" i="0" u="none" strike="noStrike" kern="1200" cap="none" spc="0" normalizeH="0" baseline="0" noProof="0" dirty="0">
                <a:ln>
                  <a:noFill/>
                </a:ln>
                <a:solidFill>
                  <a:prstClr val="black"/>
                </a:solidFill>
                <a:effectLst/>
                <a:uLnTx/>
                <a:uFillTx/>
                <a:latin typeface="Calibri" panose="020F0502020204030204"/>
                <a:ea typeface="+mn-ea"/>
                <a:cs typeface="+mn-cs"/>
              </a:rPr>
              <a:t> that underlie modern civilization.</a:t>
            </a:r>
            <a:endParaRPr kumimoji="0" lang="en-US" sz="2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986530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a:t>
            </a:r>
            <a:r>
              <a:rPr lang="es-ES" dirty="0" err="1"/>
              <a:t>Foundation</a:t>
            </a:r>
            <a:endParaRPr lang="es-ES" dirty="0"/>
          </a:p>
        </p:txBody>
      </p:sp>
      <p:sp>
        <p:nvSpPr>
          <p:cNvPr id="4" name="Marcador de número de diapositiva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pic>
        <p:nvPicPr>
          <p:cNvPr id="6" name="Picture 4" descr="IEEE SecciÃ³n EspaÃ±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2474" y="6320247"/>
            <a:ext cx="1291526" cy="537753"/>
          </a:xfrm>
          <a:prstGeom prst="rect">
            <a:avLst/>
          </a:prstGeom>
          <a:noFill/>
          <a:extLst>
            <a:ext uri="{909E8E84-426E-40DD-AFC4-6F175D3DCCD1}">
              <a14:hiddenFill xmlns:a14="http://schemas.microsoft.com/office/drawing/2010/main">
                <a:solidFill>
                  <a:srgbClr val="FFFFFF"/>
                </a:solidFill>
              </a14:hiddenFill>
            </a:ext>
          </a:extLst>
        </p:spPr>
      </p:pic>
      <p:pic>
        <p:nvPicPr>
          <p:cNvPr id="7" name="Shape 190"/>
          <p:cNvPicPr preferRelativeResize="0"/>
          <p:nvPr/>
        </p:nvPicPr>
        <p:blipFill rotWithShape="1">
          <a:blip r:embed="rId3">
            <a:alphaModFix/>
          </a:blip>
          <a:srcRect/>
          <a:stretch/>
        </p:blipFill>
        <p:spPr>
          <a:xfrm>
            <a:off x="179512" y="3373647"/>
            <a:ext cx="6400800" cy="2946600"/>
          </a:xfrm>
          <a:prstGeom prst="rect">
            <a:avLst/>
          </a:prstGeom>
          <a:noFill/>
          <a:ln>
            <a:noFill/>
          </a:ln>
        </p:spPr>
      </p:pic>
      <p:pic>
        <p:nvPicPr>
          <p:cNvPr id="8" name="Shape 191"/>
          <p:cNvPicPr preferRelativeResize="0"/>
          <p:nvPr/>
        </p:nvPicPr>
        <p:blipFill rotWithShape="1">
          <a:blip r:embed="rId4">
            <a:alphaModFix/>
          </a:blip>
          <a:srcRect/>
          <a:stretch/>
        </p:blipFill>
        <p:spPr>
          <a:xfrm>
            <a:off x="683568" y="1498768"/>
            <a:ext cx="8244000" cy="285900"/>
          </a:xfrm>
          <a:prstGeom prst="rect">
            <a:avLst/>
          </a:prstGeom>
          <a:noFill/>
          <a:ln>
            <a:noFill/>
          </a:ln>
        </p:spPr>
      </p:pic>
      <p:sp>
        <p:nvSpPr>
          <p:cNvPr id="9" name="Shape 196"/>
          <p:cNvSpPr/>
          <p:nvPr/>
        </p:nvSpPr>
        <p:spPr>
          <a:xfrm>
            <a:off x="1135885" y="3390916"/>
            <a:ext cx="1868400" cy="678300"/>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90000" tIns="46800" rIns="90000" bIns="468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600" b="1" i="0" u="none" strike="noStrike" kern="1200" cap="none" spc="0" normalizeH="0" baseline="0" noProof="0" dirty="0">
                <a:ln>
                  <a:noFill/>
                </a:ln>
                <a:solidFill>
                  <a:srgbClr val="000000"/>
                </a:solidFill>
                <a:effectLst/>
                <a:uLnTx/>
                <a:uFillTx/>
                <a:latin typeface="Verdana"/>
                <a:ea typeface="Verdana"/>
                <a:cs typeface="Verdana"/>
                <a:sym typeface="Verdana"/>
              </a:rPr>
              <a:t>AIEE</a:t>
            </a:r>
          </a:p>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0" i="0" u="none" strike="noStrike" kern="1200" cap="none" spc="0" normalizeH="0" baseline="0" noProof="0" dirty="0">
                <a:ln>
                  <a:noFill/>
                </a:ln>
                <a:solidFill>
                  <a:srgbClr val="000000"/>
                </a:solidFill>
                <a:effectLst/>
                <a:uLnTx/>
                <a:uFillTx/>
                <a:latin typeface="Verdana"/>
                <a:ea typeface="Verdana"/>
                <a:cs typeface="Verdana"/>
                <a:sym typeface="Verdana"/>
              </a:rPr>
              <a:t>American Institute </a:t>
            </a:r>
            <a:br>
              <a:rPr kumimoji="0" lang="en-US" sz="1100" b="0" i="0" u="none" strike="noStrike" kern="1200" cap="none" spc="0" normalizeH="0" baseline="0" noProof="0" dirty="0">
                <a:ln>
                  <a:noFill/>
                </a:ln>
                <a:solidFill>
                  <a:srgbClr val="000000"/>
                </a:solidFill>
                <a:effectLst/>
                <a:uLnTx/>
                <a:uFillTx/>
                <a:latin typeface="Verdana"/>
                <a:ea typeface="Verdana"/>
                <a:cs typeface="Verdana"/>
                <a:sym typeface="Verdana"/>
              </a:rPr>
            </a:br>
            <a:r>
              <a:rPr kumimoji="0" lang="en-US" sz="1100" b="0" i="0" u="none" strike="noStrike" kern="1200" cap="none" spc="0" normalizeH="0" baseline="0" noProof="0" dirty="0">
                <a:ln>
                  <a:noFill/>
                </a:ln>
                <a:solidFill>
                  <a:srgbClr val="000000"/>
                </a:solidFill>
                <a:effectLst/>
                <a:uLnTx/>
                <a:uFillTx/>
                <a:latin typeface="Verdana"/>
                <a:ea typeface="Verdana"/>
                <a:cs typeface="Verdana"/>
                <a:sym typeface="Verdana"/>
              </a:rPr>
              <a:t>of Electrical Engineers</a:t>
            </a:r>
          </a:p>
        </p:txBody>
      </p:sp>
      <p:sp>
        <p:nvSpPr>
          <p:cNvPr id="10" name="Shape 197"/>
          <p:cNvSpPr/>
          <p:nvPr/>
        </p:nvSpPr>
        <p:spPr>
          <a:xfrm>
            <a:off x="699041" y="1435821"/>
            <a:ext cx="941400" cy="387300"/>
          </a:xfrm>
          <a:custGeom>
            <a:avLst/>
            <a:gdLst/>
            <a:ahLst/>
            <a:cxnLst/>
            <a:rect l="0" t="0" r="0" b="0"/>
            <a:pathLst>
              <a:path w="120000" h="120000" extrusionOk="0">
                <a:moveTo>
                  <a:pt x="0" y="0"/>
                </a:moveTo>
                <a:lnTo>
                  <a:pt x="120000" y="0"/>
                </a:lnTo>
                <a:lnTo>
                  <a:pt x="120000" y="120000"/>
                </a:lnTo>
                <a:lnTo>
                  <a:pt x="0" y="120000"/>
                </a:lnTo>
                <a:lnTo>
                  <a:pt x="0" y="0"/>
                </a:lnTo>
                <a:close/>
              </a:path>
            </a:pathLst>
          </a:custGeom>
          <a:solidFill>
            <a:srgbClr val="FFFFFF"/>
          </a:solidFill>
          <a:ln>
            <a:noFill/>
          </a:ln>
        </p:spPr>
        <p:txBody>
          <a:bodyPr lIns="0" tIns="18350" rIns="0" bIns="1835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2300" b="1" i="0" u="none" strike="noStrike" kern="1200" cap="none" spc="0" normalizeH="0" baseline="0" noProof="0" dirty="0">
                <a:ln>
                  <a:noFill/>
                </a:ln>
                <a:solidFill>
                  <a:srgbClr val="00678F"/>
                </a:solidFill>
                <a:effectLst/>
                <a:uLnTx/>
                <a:uFillTx/>
                <a:latin typeface="Verdana"/>
                <a:ea typeface="Verdana"/>
                <a:cs typeface="Verdana"/>
                <a:sym typeface="Verdana"/>
              </a:rPr>
              <a:t>1884</a:t>
            </a:r>
          </a:p>
        </p:txBody>
      </p:sp>
      <p:pic>
        <p:nvPicPr>
          <p:cNvPr id="11" name="Shape 198"/>
          <p:cNvPicPr preferRelativeResize="0"/>
          <p:nvPr/>
        </p:nvPicPr>
        <p:blipFill rotWithShape="1">
          <a:blip r:embed="rId5">
            <a:alphaModFix/>
          </a:blip>
          <a:srcRect/>
          <a:stretch/>
        </p:blipFill>
        <p:spPr>
          <a:xfrm>
            <a:off x="340991" y="1766918"/>
            <a:ext cx="1556126" cy="1606730"/>
          </a:xfrm>
          <a:prstGeom prst="rect">
            <a:avLst/>
          </a:prstGeom>
          <a:noFill/>
          <a:ln>
            <a:noFill/>
          </a:ln>
        </p:spPr>
      </p:pic>
      <p:sp>
        <p:nvSpPr>
          <p:cNvPr id="12" name="Shape 199"/>
          <p:cNvSpPr/>
          <p:nvPr/>
        </p:nvSpPr>
        <p:spPr>
          <a:xfrm>
            <a:off x="3754070" y="3389240"/>
            <a:ext cx="1868400" cy="678300"/>
          </a:xfrm>
          <a:custGeom>
            <a:avLst/>
            <a:gdLst/>
            <a:ahLst/>
            <a:cxnLst/>
            <a:rect l="0" t="0" r="0" b="0"/>
            <a:pathLst>
              <a:path w="120000" h="120000" extrusionOk="0">
                <a:moveTo>
                  <a:pt x="0" y="0"/>
                </a:moveTo>
                <a:lnTo>
                  <a:pt x="120000" y="0"/>
                </a:lnTo>
                <a:lnTo>
                  <a:pt x="120000" y="120000"/>
                </a:lnTo>
                <a:lnTo>
                  <a:pt x="0" y="120000"/>
                </a:lnTo>
                <a:lnTo>
                  <a:pt x="0" y="0"/>
                </a:lnTo>
                <a:close/>
              </a:path>
            </a:pathLst>
          </a:custGeom>
          <a:noFill/>
          <a:ln>
            <a:noFill/>
          </a:ln>
        </p:spPr>
        <p:txBody>
          <a:bodyPr lIns="90000" tIns="46800" rIns="90000" bIns="46800" anchor="t" anchorCtr="0">
            <a:noAutofit/>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600" b="1" i="0" u="none" strike="noStrike" kern="1200" cap="none" spc="0" normalizeH="0" baseline="0" noProof="0" dirty="0">
                <a:ln>
                  <a:noFill/>
                </a:ln>
                <a:solidFill>
                  <a:srgbClr val="000000"/>
                </a:solidFill>
                <a:effectLst/>
                <a:uLnTx/>
                <a:uFillTx/>
                <a:latin typeface="Verdana"/>
                <a:ea typeface="Verdana"/>
                <a:cs typeface="Verdana"/>
                <a:sym typeface="Verdana"/>
              </a:rPr>
              <a:t>IRE</a:t>
            </a:r>
          </a:p>
          <a:p>
            <a:pPr marL="0" marR="0" lvl="0" indent="0" algn="ctr" defTabSz="914400" rtl="0" eaLnBrk="1" fontAlgn="auto" latinLnBrk="0" hangingPunct="1">
              <a:lnSpc>
                <a:spcPct val="100000"/>
              </a:lnSpc>
              <a:spcBef>
                <a:spcPts val="0"/>
              </a:spcBef>
              <a:spcAft>
                <a:spcPts val="0"/>
              </a:spcAft>
              <a:buClrTx/>
              <a:buSzPct val="25000"/>
              <a:buFontTx/>
              <a:buNone/>
              <a:tabLst/>
              <a:defRPr/>
            </a:pPr>
            <a:r>
              <a:rPr kumimoji="0" lang="en-US" sz="1100" b="0" i="0" u="none" strike="noStrike" kern="1200" cap="none" spc="0" normalizeH="0" baseline="0" noProof="0" dirty="0">
                <a:ln>
                  <a:noFill/>
                </a:ln>
                <a:solidFill>
                  <a:srgbClr val="000000"/>
                </a:solidFill>
                <a:effectLst/>
                <a:uLnTx/>
                <a:uFillTx/>
                <a:latin typeface="Verdana"/>
                <a:ea typeface="Verdana"/>
                <a:cs typeface="Verdana"/>
                <a:sym typeface="Verdana"/>
              </a:rPr>
              <a:t>Institute of Radio</a:t>
            </a:r>
            <a:br>
              <a:rPr kumimoji="0" lang="en-US" sz="1100" b="0" i="0" u="none" strike="noStrike" kern="1200" cap="none" spc="0" normalizeH="0" baseline="0" noProof="0" dirty="0">
                <a:ln>
                  <a:noFill/>
                </a:ln>
                <a:solidFill>
                  <a:srgbClr val="000000"/>
                </a:solidFill>
                <a:effectLst/>
                <a:uLnTx/>
                <a:uFillTx/>
                <a:latin typeface="Verdana"/>
                <a:ea typeface="Verdana"/>
                <a:cs typeface="Verdana"/>
                <a:sym typeface="Verdana"/>
              </a:rPr>
            </a:br>
            <a:r>
              <a:rPr kumimoji="0" lang="en-US" sz="1100" b="0" i="0" u="none" strike="noStrike" kern="1200" cap="none" spc="0" normalizeH="0" baseline="0" noProof="0" dirty="0">
                <a:ln>
                  <a:noFill/>
                </a:ln>
                <a:solidFill>
                  <a:srgbClr val="000000"/>
                </a:solidFill>
                <a:effectLst/>
                <a:uLnTx/>
                <a:uFillTx/>
                <a:latin typeface="Verdana"/>
                <a:ea typeface="Verdana"/>
                <a:cs typeface="Verdana"/>
                <a:sym typeface="Verdana"/>
              </a:rPr>
              <a:t>Engineers</a:t>
            </a:r>
          </a:p>
        </p:txBody>
      </p:sp>
      <p:sp>
        <p:nvSpPr>
          <p:cNvPr id="13" name="Shape 200"/>
          <p:cNvSpPr/>
          <p:nvPr/>
        </p:nvSpPr>
        <p:spPr>
          <a:xfrm>
            <a:off x="3210070" y="1461808"/>
            <a:ext cx="941400" cy="387300"/>
          </a:xfrm>
          <a:custGeom>
            <a:avLst/>
            <a:gdLst/>
            <a:ahLst/>
            <a:cxnLst/>
            <a:rect l="0" t="0" r="0" b="0"/>
            <a:pathLst>
              <a:path w="120000" h="120000" extrusionOk="0">
                <a:moveTo>
                  <a:pt x="0" y="0"/>
                </a:moveTo>
                <a:lnTo>
                  <a:pt x="120000" y="0"/>
                </a:lnTo>
                <a:lnTo>
                  <a:pt x="120000" y="120000"/>
                </a:lnTo>
                <a:lnTo>
                  <a:pt x="0" y="120000"/>
                </a:lnTo>
                <a:lnTo>
                  <a:pt x="0" y="0"/>
                </a:lnTo>
                <a:close/>
              </a:path>
            </a:pathLst>
          </a:custGeom>
          <a:solidFill>
            <a:srgbClr val="FFFFFF"/>
          </a:solidFill>
          <a:ln>
            <a:noFill/>
          </a:ln>
        </p:spPr>
        <p:txBody>
          <a:bodyPr lIns="0" tIns="18350" rIns="0" bIns="1835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2300" b="1" i="0" u="none" strike="noStrike" kern="1200" cap="none" spc="0" normalizeH="0" baseline="0" noProof="0" dirty="0">
                <a:ln>
                  <a:noFill/>
                </a:ln>
                <a:solidFill>
                  <a:srgbClr val="0066A1"/>
                </a:solidFill>
                <a:effectLst/>
                <a:uLnTx/>
                <a:uFillTx/>
                <a:latin typeface="Verdana"/>
                <a:ea typeface="Verdana"/>
                <a:cs typeface="Verdana"/>
                <a:sym typeface="Verdana"/>
              </a:rPr>
              <a:t>1912</a:t>
            </a:r>
          </a:p>
        </p:txBody>
      </p:sp>
      <p:pic>
        <p:nvPicPr>
          <p:cNvPr id="14" name="Shape 201"/>
          <p:cNvPicPr preferRelativeResize="0"/>
          <p:nvPr/>
        </p:nvPicPr>
        <p:blipFill rotWithShape="1">
          <a:blip r:embed="rId6">
            <a:alphaModFix/>
          </a:blip>
          <a:srcRect/>
          <a:stretch/>
        </p:blipFill>
        <p:spPr>
          <a:xfrm>
            <a:off x="2520840" y="1728118"/>
            <a:ext cx="2550829" cy="1709969"/>
          </a:xfrm>
          <a:prstGeom prst="rect">
            <a:avLst/>
          </a:prstGeom>
          <a:noFill/>
          <a:ln>
            <a:noFill/>
          </a:ln>
        </p:spPr>
      </p:pic>
      <p:sp>
        <p:nvSpPr>
          <p:cNvPr id="15" name="Shape 203"/>
          <p:cNvSpPr/>
          <p:nvPr/>
        </p:nvSpPr>
        <p:spPr>
          <a:xfrm>
            <a:off x="5580112" y="1435821"/>
            <a:ext cx="941400" cy="387300"/>
          </a:xfrm>
          <a:custGeom>
            <a:avLst/>
            <a:gdLst/>
            <a:ahLst/>
            <a:cxnLst/>
            <a:rect l="0" t="0" r="0" b="0"/>
            <a:pathLst>
              <a:path w="120000" h="120000" extrusionOk="0">
                <a:moveTo>
                  <a:pt x="0" y="0"/>
                </a:moveTo>
                <a:lnTo>
                  <a:pt x="120000" y="0"/>
                </a:lnTo>
                <a:lnTo>
                  <a:pt x="120000" y="120000"/>
                </a:lnTo>
                <a:lnTo>
                  <a:pt x="0" y="120000"/>
                </a:lnTo>
                <a:lnTo>
                  <a:pt x="0" y="0"/>
                </a:lnTo>
                <a:close/>
              </a:path>
            </a:pathLst>
          </a:custGeom>
          <a:solidFill>
            <a:srgbClr val="FFFFFF"/>
          </a:solidFill>
          <a:ln>
            <a:noFill/>
          </a:ln>
        </p:spPr>
        <p:txBody>
          <a:bodyPr lIns="0" tIns="18350" rIns="0" bIns="18350" anchor="t"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US" sz="2300" b="1" i="0" u="none" strike="noStrike" kern="1200" cap="none" spc="0" normalizeH="0" baseline="0" noProof="0" dirty="0">
                <a:ln>
                  <a:noFill/>
                </a:ln>
                <a:solidFill>
                  <a:srgbClr val="00678F"/>
                </a:solidFill>
                <a:effectLst/>
                <a:uLnTx/>
                <a:uFillTx/>
                <a:latin typeface="Verdana"/>
                <a:ea typeface="Verdana"/>
                <a:cs typeface="Verdana"/>
                <a:sym typeface="Verdana"/>
              </a:rPr>
              <a:t>1963</a:t>
            </a:r>
          </a:p>
        </p:txBody>
      </p:sp>
      <p:pic>
        <p:nvPicPr>
          <p:cNvPr id="16" name="Shape 204"/>
          <p:cNvPicPr preferRelativeResize="0"/>
          <p:nvPr/>
        </p:nvPicPr>
        <p:blipFill rotWithShape="1">
          <a:blip r:embed="rId7">
            <a:alphaModFix/>
          </a:blip>
          <a:srcRect/>
          <a:stretch/>
        </p:blipFill>
        <p:spPr>
          <a:xfrm>
            <a:off x="5910788" y="2246856"/>
            <a:ext cx="2946300" cy="914400"/>
          </a:xfrm>
          <a:prstGeom prst="rect">
            <a:avLst/>
          </a:prstGeom>
          <a:noFill/>
          <a:ln>
            <a:noFill/>
          </a:ln>
        </p:spPr>
      </p:pic>
      <p:pic>
        <p:nvPicPr>
          <p:cNvPr id="17" name="Imagen 16"/>
          <p:cNvPicPr>
            <a:picLocks noChangeAspect="1"/>
          </p:cNvPicPr>
          <p:nvPr/>
        </p:nvPicPr>
        <p:blipFill>
          <a:blip r:embed="rId8"/>
          <a:stretch>
            <a:fillRect/>
          </a:stretch>
        </p:blipFill>
        <p:spPr>
          <a:xfrm>
            <a:off x="2627784" y="4088533"/>
            <a:ext cx="1760801" cy="2251664"/>
          </a:xfrm>
          <a:prstGeom prst="rect">
            <a:avLst/>
          </a:prstGeom>
        </p:spPr>
      </p:pic>
      <p:pic>
        <p:nvPicPr>
          <p:cNvPr id="18" name="Picture 4" descr="https://www.ieeespain.org/wp-content/uploads/2018/03/Alexander_Graham_Bell.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0040" y="4070988"/>
            <a:ext cx="1760801" cy="228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16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7"/>
                                        </p:tgtEl>
                                        <p:attrNameLst>
                                          <p:attrName>style.visibility</p:attrName>
                                        </p:attrNameLst>
                                      </p:cBhvr>
                                      <p:to>
                                        <p:strVal val="hidden"/>
                                      </p:to>
                                    </p:set>
                                  </p:subTnLst>
                                </p:cTn>
                              </p:par>
                              <p:par>
                                <p:cTn id="9" presetID="2" presetClass="entr" presetSubtype="4"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xit" presetSubtype="0" fill="hold" nodeType="withEffect">
                                  <p:stCondLst>
                                    <p:cond delay="0"/>
                                  </p:stCondLst>
                                  <p:childTnLst>
                                    <p:animEffect transition="out" filter="fade">
                                      <p:cBhvr>
                                        <p:cTn id="25" dur="500"/>
                                        <p:tgtEl>
                                          <p:spTgt spid="10"/>
                                        </p:tgtEl>
                                      </p:cBhvr>
                                    </p:animEffect>
                                    <p:set>
                                      <p:cBhvr>
                                        <p:cTn id="26" dur="1" fill="hold">
                                          <p:stCondLst>
                                            <p:cond delay="50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xit" presetSubtype="0" fill="hold" nodeType="withEffect">
                                  <p:stCondLst>
                                    <p:cond delay="0"/>
                                  </p:stCondLst>
                                  <p:childTnLst>
                                    <p:animEffect transition="out" filter="fade">
                                      <p:cBhvr>
                                        <p:cTn id="36" dur="500"/>
                                        <p:tgtEl>
                                          <p:spTgt spid="13"/>
                                        </p:tgtEl>
                                      </p:cBhvr>
                                    </p:animEffect>
                                    <p:set>
                                      <p:cBhvr>
                                        <p:cTn id="37" dur="1" fill="hold">
                                          <p:stCondLst>
                                            <p:cond delay="500"/>
                                          </p:stCondLst>
                                        </p:cTn>
                                        <p:tgtEl>
                                          <p:spTgt spid="13"/>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1000"/>
                                        <p:tgtEl>
                                          <p:spTgt spid="7"/>
                                        </p:tgtEl>
                                      </p:cBhvr>
                                    </p:animEffect>
                                    <p:set>
                                      <p:cBhvr>
                                        <p:cTn id="40" dur="1" fill="hold">
                                          <p:stCondLst>
                                            <p:cond delay="100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a:t>
            </a:r>
            <a:r>
              <a:rPr lang="es-ES" dirty="0" err="1"/>
              <a:t>Outstanding</a:t>
            </a:r>
            <a:r>
              <a:rPr lang="es-ES" dirty="0"/>
              <a:t> </a:t>
            </a:r>
            <a:r>
              <a:rPr lang="es-ES" dirty="0" err="1"/>
              <a:t>people</a:t>
            </a:r>
            <a:endParaRPr lang="es-ES" dirty="0"/>
          </a:p>
        </p:txBody>
      </p:sp>
      <p:sp>
        <p:nvSpPr>
          <p:cNvPr id="3" name="Marcador de texto 2"/>
          <p:cNvSpPr>
            <a:spLocks noGrp="1"/>
          </p:cNvSpPr>
          <p:nvPr>
            <p:ph type="body" sz="quarter" idx="13"/>
          </p:nvPr>
        </p:nvSpPr>
        <p:spPr>
          <a:xfrm>
            <a:off x="628650" y="1825625"/>
            <a:ext cx="5814191" cy="3943350"/>
          </a:xfrm>
        </p:spPr>
        <p:txBody>
          <a:bodyPr/>
          <a:lstStyle/>
          <a:p>
            <a:r>
              <a:rPr lang="en-GB" dirty="0"/>
              <a:t>Throughout its history, </a:t>
            </a:r>
            <a:r>
              <a:rPr lang="en-GB" b="1" dirty="0"/>
              <a:t>28 members from IEEE</a:t>
            </a:r>
            <a:r>
              <a:rPr lang="en-GB" dirty="0"/>
              <a:t> (including AIEE and IRE members) have won the </a:t>
            </a:r>
            <a:r>
              <a:rPr lang="en-GB" b="1" dirty="0"/>
              <a:t>Nobel Prize</a:t>
            </a:r>
            <a:r>
              <a:rPr lang="en-GB" dirty="0"/>
              <a:t>. </a:t>
            </a:r>
          </a:p>
          <a:p>
            <a:pPr marL="0" indent="0">
              <a:buNone/>
            </a:pPr>
            <a:endParaRPr lang="es-ES" dirty="0"/>
          </a:p>
        </p:txBody>
      </p:sp>
      <p:sp>
        <p:nvSpPr>
          <p:cNvPr id="4" name="Marcador de número de diapositiva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
        <p:nvSpPr>
          <p:cNvPr id="5" name="Marcador de texto 4"/>
          <p:cNvSpPr>
            <a:spLocks noGrp="1"/>
          </p:cNvSpPr>
          <p:nvPr>
            <p:ph type="body" sz="quarter" idx="15"/>
          </p:nvPr>
        </p:nvSpPr>
        <p:spPr/>
        <p:txBody>
          <a:bodyPr>
            <a:normAutofit fontScale="92500" lnSpcReduction="20000"/>
          </a:bodyPr>
          <a:lstStyle/>
          <a:p>
            <a:endParaRPr lang="es-ES"/>
          </a:p>
        </p:txBody>
      </p:sp>
      <p:graphicFrame>
        <p:nvGraphicFramePr>
          <p:cNvPr id="8" name="Tabla 7"/>
          <p:cNvGraphicFramePr>
            <a:graphicFrameLocks noGrp="1"/>
          </p:cNvGraphicFramePr>
          <p:nvPr>
            <p:extLst/>
          </p:nvPr>
        </p:nvGraphicFramePr>
        <p:xfrm>
          <a:off x="181960" y="2959093"/>
          <a:ext cx="3009900" cy="2997525"/>
        </p:xfrm>
        <a:graphic>
          <a:graphicData uri="http://schemas.openxmlformats.org/drawingml/2006/table">
            <a:tbl>
              <a:tblPr>
                <a:tableStyleId>{5C22544A-7EE6-4342-B048-85BDC9FD1C3A}</a:tableStyleId>
              </a:tblPr>
              <a:tblGrid>
                <a:gridCol w="190500">
                  <a:extLst>
                    <a:ext uri="{9D8B030D-6E8A-4147-A177-3AD203B41FA5}">
                      <a16:colId xmlns:a16="http://schemas.microsoft.com/office/drawing/2014/main" xmlns="" val="2060344771"/>
                    </a:ext>
                  </a:extLst>
                </a:gridCol>
                <a:gridCol w="1638300">
                  <a:extLst>
                    <a:ext uri="{9D8B030D-6E8A-4147-A177-3AD203B41FA5}">
                      <a16:colId xmlns:a16="http://schemas.microsoft.com/office/drawing/2014/main" xmlns="" val="992097514"/>
                    </a:ext>
                  </a:extLst>
                </a:gridCol>
                <a:gridCol w="342900">
                  <a:extLst>
                    <a:ext uri="{9D8B030D-6E8A-4147-A177-3AD203B41FA5}">
                      <a16:colId xmlns:a16="http://schemas.microsoft.com/office/drawing/2014/main" xmlns="" val="934128256"/>
                    </a:ext>
                  </a:extLst>
                </a:gridCol>
                <a:gridCol w="838200">
                  <a:extLst>
                    <a:ext uri="{9D8B030D-6E8A-4147-A177-3AD203B41FA5}">
                      <a16:colId xmlns:a16="http://schemas.microsoft.com/office/drawing/2014/main" xmlns="" val="1676432990"/>
                    </a:ext>
                  </a:extLst>
                </a:gridCol>
              </a:tblGrid>
              <a:tr h="180975">
                <a:tc>
                  <a:txBody>
                    <a:bodyPr/>
                    <a:lstStyle/>
                    <a:p>
                      <a:pPr algn="r" fontAlgn="b"/>
                      <a:r>
                        <a:rPr lang="es-ES" sz="1200" u="none" strike="noStrike">
                          <a:solidFill>
                            <a:srgbClr val="FF0000"/>
                          </a:solidFill>
                          <a:effectLst/>
                        </a:rPr>
                        <a:t>1</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b="1" u="none" strike="noStrike">
                          <a:solidFill>
                            <a:srgbClr val="FF0000"/>
                          </a:solidFill>
                          <a:effectLst/>
                        </a:rPr>
                        <a:t>Guglielmo Marconi (MH)</a:t>
                      </a:r>
                      <a:endParaRPr lang="es-ES" sz="1200" b="1" i="0" u="none" strike="noStrike">
                        <a:solidFill>
                          <a:srgbClr val="FF0000"/>
                        </a:solidFill>
                        <a:effectLst/>
                        <a:latin typeface="Calibri" panose="020F0502020204030204" pitchFamily="34" charset="0"/>
                      </a:endParaRPr>
                    </a:p>
                  </a:txBody>
                  <a:tcPr marL="4763" marR="4763" marT="4763" marB="0" anchor="b"/>
                </a:tc>
                <a:tc>
                  <a:txBody>
                    <a:bodyPr/>
                    <a:lstStyle/>
                    <a:p>
                      <a:pPr algn="r" fontAlgn="b"/>
                      <a:r>
                        <a:rPr lang="es-ES" sz="1200" u="none" strike="noStrike">
                          <a:solidFill>
                            <a:srgbClr val="FF0000"/>
                          </a:solidFill>
                          <a:effectLst/>
                        </a:rPr>
                        <a:t>1909</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u="none" strike="noStrike" dirty="0">
                          <a:solidFill>
                            <a:srgbClr val="FF0000"/>
                          </a:solidFill>
                          <a:effectLst/>
                        </a:rPr>
                        <a:t> </a:t>
                      </a:r>
                      <a:r>
                        <a:rPr lang="es-ES" sz="1200" u="none" strike="noStrike" dirty="0" err="1">
                          <a:solidFill>
                            <a:srgbClr val="FF0000"/>
                          </a:solidFill>
                          <a:effectLst/>
                        </a:rPr>
                        <a:t>Physics</a:t>
                      </a:r>
                      <a:endParaRPr lang="es-ES" sz="1200" b="0" i="0" u="none" strike="noStrike" dirty="0">
                        <a:solidFill>
                          <a:srgbClr val="FF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2445314124"/>
                  </a:ext>
                </a:extLst>
              </a:tr>
              <a:tr h="180975">
                <a:tc>
                  <a:txBody>
                    <a:bodyPr/>
                    <a:lstStyle/>
                    <a:p>
                      <a:pPr algn="r" fontAlgn="b"/>
                      <a:r>
                        <a:rPr lang="es-ES" sz="1200" u="none" strike="noStrike">
                          <a:effectLst/>
                        </a:rPr>
                        <a:t>2</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Robert Andrews Millikan</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1923</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3697334368"/>
                  </a:ext>
                </a:extLst>
              </a:tr>
              <a:tr h="180975">
                <a:tc>
                  <a:txBody>
                    <a:bodyPr/>
                    <a:lstStyle/>
                    <a:p>
                      <a:pPr algn="r" fontAlgn="b"/>
                      <a:r>
                        <a:rPr lang="es-ES" sz="1200" u="none" strike="noStrike">
                          <a:effectLst/>
                        </a:rPr>
                        <a:t>3</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Willem Einthoven</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1924</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Medicine</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282554895"/>
                  </a:ext>
                </a:extLst>
              </a:tr>
              <a:tr h="180975">
                <a:tc>
                  <a:txBody>
                    <a:bodyPr/>
                    <a:lstStyle/>
                    <a:p>
                      <a:pPr algn="r" fontAlgn="b"/>
                      <a:r>
                        <a:rPr lang="es-ES" sz="1200" u="none" strike="noStrike">
                          <a:effectLst/>
                        </a:rPr>
                        <a:t>4</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Irving Langmuir</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1932</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Chemistry (P)</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2131071341"/>
                  </a:ext>
                </a:extLst>
              </a:tr>
              <a:tr h="180975">
                <a:tc>
                  <a:txBody>
                    <a:bodyPr/>
                    <a:lstStyle/>
                    <a:p>
                      <a:pPr algn="r" fontAlgn="b"/>
                      <a:r>
                        <a:rPr lang="es-ES" sz="1200" u="none" strike="noStrike">
                          <a:effectLst/>
                        </a:rPr>
                        <a:t>5</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Edward Appleton (MH)</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1947</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dirty="0">
                          <a:effectLst/>
                        </a:rPr>
                        <a:t> </a:t>
                      </a:r>
                      <a:r>
                        <a:rPr lang="es-ES" sz="1200" u="none" strike="noStrike" dirty="0" err="1">
                          <a:effectLst/>
                        </a:rPr>
                        <a:t>Physics</a:t>
                      </a:r>
                      <a:endParaRPr lang="es-ES" sz="12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2324570959"/>
                  </a:ext>
                </a:extLst>
              </a:tr>
              <a:tr h="180975">
                <a:tc>
                  <a:txBody>
                    <a:bodyPr/>
                    <a:lstStyle/>
                    <a:p>
                      <a:pPr algn="r" fontAlgn="b"/>
                      <a:r>
                        <a:rPr lang="es-ES" sz="1200" u="none" strike="noStrike">
                          <a:solidFill>
                            <a:srgbClr val="FF0000"/>
                          </a:solidFill>
                          <a:effectLst/>
                        </a:rPr>
                        <a:t>6</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b="1" u="none" strike="noStrike">
                          <a:solidFill>
                            <a:srgbClr val="FF0000"/>
                          </a:solidFill>
                          <a:effectLst/>
                        </a:rPr>
                        <a:t>John Bardeen</a:t>
                      </a:r>
                      <a:endParaRPr lang="es-ES" sz="1200" b="1" i="0" u="none" strike="noStrike">
                        <a:solidFill>
                          <a:srgbClr val="FF0000"/>
                        </a:solidFill>
                        <a:effectLst/>
                        <a:latin typeface="Calibri" panose="020F0502020204030204" pitchFamily="34" charset="0"/>
                      </a:endParaRPr>
                    </a:p>
                  </a:txBody>
                  <a:tcPr marL="4763" marR="4763" marT="4763" marB="0" anchor="b"/>
                </a:tc>
                <a:tc>
                  <a:txBody>
                    <a:bodyPr/>
                    <a:lstStyle/>
                    <a:p>
                      <a:pPr algn="r" fontAlgn="b"/>
                      <a:r>
                        <a:rPr lang="es-ES" sz="1200" u="none" strike="noStrike">
                          <a:solidFill>
                            <a:srgbClr val="FF0000"/>
                          </a:solidFill>
                          <a:effectLst/>
                        </a:rPr>
                        <a:t>1956</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u="none" strike="noStrike" dirty="0">
                          <a:solidFill>
                            <a:srgbClr val="FF0000"/>
                          </a:solidFill>
                          <a:effectLst/>
                        </a:rPr>
                        <a:t> </a:t>
                      </a:r>
                      <a:r>
                        <a:rPr lang="es-ES" sz="1200" u="none" strike="noStrike" dirty="0" err="1">
                          <a:solidFill>
                            <a:srgbClr val="FF0000"/>
                          </a:solidFill>
                          <a:effectLst/>
                        </a:rPr>
                        <a:t>Physics</a:t>
                      </a:r>
                      <a:endParaRPr lang="es-ES" sz="1200" b="0" i="0" u="none" strike="noStrike" dirty="0">
                        <a:solidFill>
                          <a:srgbClr val="FF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249795305"/>
                  </a:ext>
                </a:extLst>
              </a:tr>
              <a:tr h="180975">
                <a:tc>
                  <a:txBody>
                    <a:bodyPr/>
                    <a:lstStyle/>
                    <a:p>
                      <a:pPr algn="r" fontAlgn="b"/>
                      <a:r>
                        <a:rPr lang="es-ES" sz="1200" u="none" strike="noStrike">
                          <a:solidFill>
                            <a:srgbClr val="FF0000"/>
                          </a:solidFill>
                          <a:effectLst/>
                        </a:rPr>
                        <a:t>7</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b="1" u="none" strike="noStrike">
                          <a:solidFill>
                            <a:srgbClr val="FF0000"/>
                          </a:solidFill>
                          <a:effectLst/>
                        </a:rPr>
                        <a:t>Walter Brattain</a:t>
                      </a:r>
                      <a:endParaRPr lang="es-ES" sz="1200" b="1" i="0" u="none" strike="noStrike">
                        <a:solidFill>
                          <a:srgbClr val="FF0000"/>
                        </a:solidFill>
                        <a:effectLst/>
                        <a:latin typeface="Calibri" panose="020F0502020204030204" pitchFamily="34" charset="0"/>
                      </a:endParaRPr>
                    </a:p>
                  </a:txBody>
                  <a:tcPr marL="4763" marR="4763" marT="4763" marB="0" anchor="b"/>
                </a:tc>
                <a:tc>
                  <a:txBody>
                    <a:bodyPr/>
                    <a:lstStyle/>
                    <a:p>
                      <a:pPr algn="r" fontAlgn="b"/>
                      <a:r>
                        <a:rPr lang="es-ES" sz="1200" u="none" strike="noStrike">
                          <a:solidFill>
                            <a:srgbClr val="FF0000"/>
                          </a:solidFill>
                          <a:effectLst/>
                        </a:rPr>
                        <a:t>1956</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u="none" strike="noStrike" dirty="0">
                          <a:solidFill>
                            <a:srgbClr val="FF0000"/>
                          </a:solidFill>
                          <a:effectLst/>
                        </a:rPr>
                        <a:t> </a:t>
                      </a:r>
                      <a:r>
                        <a:rPr lang="es-ES" sz="1200" u="none" strike="noStrike" dirty="0" err="1">
                          <a:solidFill>
                            <a:srgbClr val="FF0000"/>
                          </a:solidFill>
                          <a:effectLst/>
                        </a:rPr>
                        <a:t>Physics</a:t>
                      </a:r>
                      <a:endParaRPr lang="es-ES" sz="1200" b="0" i="0" u="none" strike="noStrike" dirty="0">
                        <a:solidFill>
                          <a:srgbClr val="FF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844429218"/>
                  </a:ext>
                </a:extLst>
              </a:tr>
              <a:tr h="180975">
                <a:tc>
                  <a:txBody>
                    <a:bodyPr/>
                    <a:lstStyle/>
                    <a:p>
                      <a:pPr algn="r" fontAlgn="b"/>
                      <a:r>
                        <a:rPr lang="es-ES" sz="1200" u="none" strike="noStrike">
                          <a:solidFill>
                            <a:srgbClr val="FF0000"/>
                          </a:solidFill>
                          <a:effectLst/>
                        </a:rPr>
                        <a:t>8</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b="1" u="none" strike="noStrike">
                          <a:solidFill>
                            <a:srgbClr val="FF0000"/>
                          </a:solidFill>
                          <a:effectLst/>
                        </a:rPr>
                        <a:t>William Shockley (MH)</a:t>
                      </a:r>
                      <a:endParaRPr lang="es-ES" sz="1200" b="1" i="0" u="none" strike="noStrike">
                        <a:solidFill>
                          <a:srgbClr val="FF0000"/>
                        </a:solidFill>
                        <a:effectLst/>
                        <a:latin typeface="Calibri" panose="020F0502020204030204" pitchFamily="34" charset="0"/>
                      </a:endParaRPr>
                    </a:p>
                  </a:txBody>
                  <a:tcPr marL="4763" marR="4763" marT="4763" marB="0" anchor="b"/>
                </a:tc>
                <a:tc>
                  <a:txBody>
                    <a:bodyPr/>
                    <a:lstStyle/>
                    <a:p>
                      <a:pPr algn="r" fontAlgn="b"/>
                      <a:r>
                        <a:rPr lang="es-ES" sz="1200" u="none" strike="noStrike">
                          <a:solidFill>
                            <a:srgbClr val="FF0000"/>
                          </a:solidFill>
                          <a:effectLst/>
                        </a:rPr>
                        <a:t>1956</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u="none" strike="noStrike" dirty="0">
                          <a:solidFill>
                            <a:srgbClr val="FF0000"/>
                          </a:solidFill>
                          <a:effectLst/>
                        </a:rPr>
                        <a:t> </a:t>
                      </a:r>
                      <a:r>
                        <a:rPr lang="es-ES" sz="1200" u="none" strike="noStrike" dirty="0" err="1">
                          <a:solidFill>
                            <a:srgbClr val="FF0000"/>
                          </a:solidFill>
                          <a:effectLst/>
                        </a:rPr>
                        <a:t>Physics</a:t>
                      </a:r>
                      <a:endParaRPr lang="es-ES" sz="1200" b="0" i="0" u="none" strike="noStrike" dirty="0">
                        <a:solidFill>
                          <a:srgbClr val="FF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023227100"/>
                  </a:ext>
                </a:extLst>
              </a:tr>
              <a:tr h="180975">
                <a:tc>
                  <a:txBody>
                    <a:bodyPr/>
                    <a:lstStyle/>
                    <a:p>
                      <a:pPr algn="r" fontAlgn="b"/>
                      <a:r>
                        <a:rPr lang="es-ES" sz="1200" u="none" strike="noStrike">
                          <a:effectLst/>
                        </a:rPr>
                        <a:t>9</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Charles Townes (MH)</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1964</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2583603430"/>
                  </a:ext>
                </a:extLst>
              </a:tr>
              <a:tr h="180975">
                <a:tc>
                  <a:txBody>
                    <a:bodyPr/>
                    <a:lstStyle/>
                    <a:p>
                      <a:pPr algn="r" fontAlgn="b"/>
                      <a:r>
                        <a:rPr lang="es-ES" sz="1200" u="none" strike="noStrike">
                          <a:solidFill>
                            <a:srgbClr val="FF0000"/>
                          </a:solidFill>
                          <a:effectLst/>
                        </a:rPr>
                        <a:t>10</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b="1" u="none" strike="noStrike">
                          <a:solidFill>
                            <a:srgbClr val="FF0000"/>
                          </a:solidFill>
                          <a:effectLst/>
                        </a:rPr>
                        <a:t>John Bardeen</a:t>
                      </a:r>
                      <a:endParaRPr lang="es-ES" sz="1200" b="1" i="0" u="none" strike="noStrike">
                        <a:solidFill>
                          <a:srgbClr val="FF0000"/>
                        </a:solidFill>
                        <a:effectLst/>
                        <a:latin typeface="Calibri" panose="020F0502020204030204" pitchFamily="34" charset="0"/>
                      </a:endParaRPr>
                    </a:p>
                  </a:txBody>
                  <a:tcPr marL="4763" marR="4763" marT="4763" marB="0" anchor="b"/>
                </a:tc>
                <a:tc>
                  <a:txBody>
                    <a:bodyPr/>
                    <a:lstStyle/>
                    <a:p>
                      <a:pPr algn="r" fontAlgn="b"/>
                      <a:r>
                        <a:rPr lang="es-ES" sz="1200" u="none" strike="noStrike">
                          <a:solidFill>
                            <a:srgbClr val="FF0000"/>
                          </a:solidFill>
                          <a:effectLst/>
                        </a:rPr>
                        <a:t>1972</a:t>
                      </a:r>
                      <a:endParaRPr lang="es-ES" sz="1200" b="0" i="0" u="none" strike="noStrike">
                        <a:solidFill>
                          <a:srgbClr val="FF0000"/>
                        </a:solidFill>
                        <a:effectLst/>
                        <a:latin typeface="Calibri" panose="020F0502020204030204" pitchFamily="34" charset="0"/>
                      </a:endParaRPr>
                    </a:p>
                  </a:txBody>
                  <a:tcPr marL="4763" marR="4763" marT="4763" marB="0" anchor="b"/>
                </a:tc>
                <a:tc>
                  <a:txBody>
                    <a:bodyPr/>
                    <a:lstStyle/>
                    <a:p>
                      <a:pPr algn="l" fontAlgn="b"/>
                      <a:r>
                        <a:rPr lang="es-ES" sz="1200" u="none" strike="noStrike" dirty="0">
                          <a:solidFill>
                            <a:srgbClr val="FF0000"/>
                          </a:solidFill>
                          <a:effectLst/>
                        </a:rPr>
                        <a:t> </a:t>
                      </a:r>
                      <a:r>
                        <a:rPr lang="es-ES" sz="1200" u="none" strike="noStrike" dirty="0" err="1">
                          <a:solidFill>
                            <a:srgbClr val="FF0000"/>
                          </a:solidFill>
                          <a:effectLst/>
                        </a:rPr>
                        <a:t>Physics</a:t>
                      </a:r>
                      <a:endParaRPr lang="es-ES" sz="1200" b="0" i="0" u="none" strike="noStrike" dirty="0">
                        <a:solidFill>
                          <a:srgbClr val="FF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3323141400"/>
                  </a:ext>
                </a:extLst>
              </a:tr>
              <a:tr h="180975">
                <a:tc>
                  <a:txBody>
                    <a:bodyPr/>
                    <a:lstStyle/>
                    <a:p>
                      <a:pPr algn="r" fontAlgn="b"/>
                      <a:r>
                        <a:rPr lang="es-ES" sz="1200" u="none" strike="noStrike">
                          <a:effectLst/>
                        </a:rPr>
                        <a:t>11</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Brian Josephson</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1973</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684331114"/>
                  </a:ext>
                </a:extLst>
              </a:tr>
              <a:tr h="180975">
                <a:tc>
                  <a:txBody>
                    <a:bodyPr/>
                    <a:lstStyle/>
                    <a:p>
                      <a:pPr algn="r" fontAlgn="b"/>
                      <a:r>
                        <a:rPr lang="es-ES" sz="1200" u="none" strike="noStrike">
                          <a:effectLst/>
                        </a:rPr>
                        <a:t>12</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Leo Esaki (MH)</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1973</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044516317"/>
                  </a:ext>
                </a:extLst>
              </a:tr>
              <a:tr h="180975">
                <a:tc>
                  <a:txBody>
                    <a:bodyPr/>
                    <a:lstStyle/>
                    <a:p>
                      <a:pPr algn="r" fontAlgn="b"/>
                      <a:r>
                        <a:rPr lang="es-ES" sz="1200" u="none" strike="noStrike">
                          <a:effectLst/>
                        </a:rPr>
                        <a:t>13</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Arno Penzias</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1978</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332477470"/>
                  </a:ext>
                </a:extLst>
              </a:tr>
              <a:tr h="180975">
                <a:tc>
                  <a:txBody>
                    <a:bodyPr/>
                    <a:lstStyle/>
                    <a:p>
                      <a:pPr algn="r" fontAlgn="b"/>
                      <a:r>
                        <a:rPr lang="es-ES" sz="1200" u="none" strike="noStrike">
                          <a:effectLst/>
                        </a:rPr>
                        <a:t>14</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Robert W. Wilson</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1978</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2019084377"/>
                  </a:ext>
                </a:extLst>
              </a:tr>
              <a:tr h="180975">
                <a:tc>
                  <a:txBody>
                    <a:bodyPr/>
                    <a:lstStyle/>
                    <a:p>
                      <a:pPr algn="r" fontAlgn="b"/>
                      <a:r>
                        <a:rPr lang="es-ES" sz="1200" u="none" strike="noStrike">
                          <a:effectLst/>
                        </a:rPr>
                        <a:t>15</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a:effectLst/>
                        </a:rPr>
                        <a:t>Arthur </a:t>
                      </a:r>
                      <a:r>
                        <a:rPr lang="es-ES" sz="1200" b="1" u="none" strike="noStrike" dirty="0" err="1">
                          <a:effectLst/>
                        </a:rPr>
                        <a:t>Schawlow</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1981</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dirty="0">
                          <a:effectLst/>
                        </a:rPr>
                        <a:t> </a:t>
                      </a:r>
                      <a:r>
                        <a:rPr lang="es-ES" sz="1200" u="none" strike="noStrike" dirty="0" err="1">
                          <a:effectLst/>
                        </a:rPr>
                        <a:t>Physics</a:t>
                      </a:r>
                      <a:endParaRPr lang="es-ES" sz="1200" b="0" i="0" u="none" strike="noStrike" dirty="0">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732433116"/>
                  </a:ext>
                </a:extLst>
              </a:tr>
            </a:tbl>
          </a:graphicData>
        </a:graphic>
      </p:graphicFrame>
      <p:graphicFrame>
        <p:nvGraphicFramePr>
          <p:cNvPr id="9" name="Tabla 8"/>
          <p:cNvGraphicFramePr>
            <a:graphicFrameLocks noGrp="1"/>
          </p:cNvGraphicFramePr>
          <p:nvPr>
            <p:extLst/>
          </p:nvPr>
        </p:nvGraphicFramePr>
        <p:xfrm>
          <a:off x="3256892" y="2959093"/>
          <a:ext cx="3009900" cy="2809882"/>
        </p:xfrm>
        <a:graphic>
          <a:graphicData uri="http://schemas.openxmlformats.org/drawingml/2006/table">
            <a:tbl>
              <a:tblPr>
                <a:tableStyleId>{5C22544A-7EE6-4342-B048-85BDC9FD1C3A}</a:tableStyleId>
              </a:tblPr>
              <a:tblGrid>
                <a:gridCol w="190500">
                  <a:extLst>
                    <a:ext uri="{9D8B030D-6E8A-4147-A177-3AD203B41FA5}">
                      <a16:colId xmlns:a16="http://schemas.microsoft.com/office/drawing/2014/main" xmlns="" val="2885178958"/>
                    </a:ext>
                  </a:extLst>
                </a:gridCol>
                <a:gridCol w="1638300">
                  <a:extLst>
                    <a:ext uri="{9D8B030D-6E8A-4147-A177-3AD203B41FA5}">
                      <a16:colId xmlns:a16="http://schemas.microsoft.com/office/drawing/2014/main" xmlns="" val="986815453"/>
                    </a:ext>
                  </a:extLst>
                </a:gridCol>
                <a:gridCol w="342900">
                  <a:extLst>
                    <a:ext uri="{9D8B030D-6E8A-4147-A177-3AD203B41FA5}">
                      <a16:colId xmlns:a16="http://schemas.microsoft.com/office/drawing/2014/main" xmlns="" val="500808776"/>
                    </a:ext>
                  </a:extLst>
                </a:gridCol>
                <a:gridCol w="838200">
                  <a:extLst>
                    <a:ext uri="{9D8B030D-6E8A-4147-A177-3AD203B41FA5}">
                      <a16:colId xmlns:a16="http://schemas.microsoft.com/office/drawing/2014/main" xmlns="" val="1212474290"/>
                    </a:ext>
                  </a:extLst>
                </a:gridCol>
              </a:tblGrid>
              <a:tr h="180975">
                <a:tc>
                  <a:txBody>
                    <a:bodyPr/>
                    <a:lstStyle/>
                    <a:p>
                      <a:pPr algn="r" fontAlgn="b"/>
                      <a:r>
                        <a:rPr lang="es-ES" sz="1200" u="none" strike="noStrike">
                          <a:effectLst/>
                        </a:rPr>
                        <a:t>16</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err="1">
                          <a:effectLst/>
                        </a:rPr>
                        <a:t>Nicolaas</a:t>
                      </a:r>
                      <a:r>
                        <a:rPr lang="es-ES" sz="1200" b="1" u="none" strike="noStrike" dirty="0">
                          <a:effectLst/>
                        </a:rPr>
                        <a:t> </a:t>
                      </a:r>
                      <a:r>
                        <a:rPr lang="es-ES" sz="1200" b="1" u="none" strike="noStrike" dirty="0" err="1">
                          <a:effectLst/>
                        </a:rPr>
                        <a:t>Bloembergen</a:t>
                      </a:r>
                      <a:r>
                        <a:rPr lang="es-ES" sz="1200" b="1" u="none" strike="noStrike" dirty="0">
                          <a:effectLst/>
                        </a:rPr>
                        <a:t> (MH)</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1981</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2933516109"/>
                  </a:ext>
                </a:extLst>
              </a:tr>
              <a:tr h="180975">
                <a:tc>
                  <a:txBody>
                    <a:bodyPr/>
                    <a:lstStyle/>
                    <a:p>
                      <a:pPr algn="r" fontAlgn="b"/>
                      <a:r>
                        <a:rPr lang="es-ES" sz="1200" u="none" strike="noStrike">
                          <a:effectLst/>
                        </a:rPr>
                        <a:t>17</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a:effectLst/>
                        </a:rPr>
                        <a:t>Leon M </a:t>
                      </a:r>
                      <a:r>
                        <a:rPr lang="es-ES" sz="1200" b="1" u="none" strike="noStrike" dirty="0" err="1">
                          <a:effectLst/>
                        </a:rPr>
                        <a:t>Lederman</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1988</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4194495236"/>
                  </a:ext>
                </a:extLst>
              </a:tr>
              <a:tr h="180975">
                <a:tc>
                  <a:txBody>
                    <a:bodyPr/>
                    <a:lstStyle/>
                    <a:p>
                      <a:pPr algn="r" fontAlgn="b"/>
                      <a:r>
                        <a:rPr lang="es-ES" sz="1200" u="none" strike="noStrike">
                          <a:effectLst/>
                        </a:rPr>
                        <a:t>18</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Norman F. Ramsey</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1989</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974940877"/>
                  </a:ext>
                </a:extLst>
              </a:tr>
              <a:tr h="180975">
                <a:tc>
                  <a:txBody>
                    <a:bodyPr/>
                    <a:lstStyle/>
                    <a:p>
                      <a:pPr algn="r" fontAlgn="b"/>
                      <a:r>
                        <a:rPr lang="es-ES" sz="1200" u="none" strike="noStrike">
                          <a:effectLst/>
                        </a:rPr>
                        <a:t>19</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a:effectLst/>
                        </a:rPr>
                        <a:t>Herbert Kroemer</a:t>
                      </a:r>
                      <a:endParaRPr lang="es-ES" sz="1200" b="1" i="0" u="none" strike="noStrike">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2000</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33810487"/>
                  </a:ext>
                </a:extLst>
              </a:tr>
              <a:tr h="180975">
                <a:tc>
                  <a:txBody>
                    <a:bodyPr/>
                    <a:lstStyle/>
                    <a:p>
                      <a:pPr algn="r" fontAlgn="b"/>
                      <a:r>
                        <a:rPr lang="es-ES" sz="1200" u="none" strike="noStrike" dirty="0">
                          <a:solidFill>
                            <a:srgbClr val="FF0000"/>
                          </a:solidFill>
                          <a:effectLst/>
                        </a:rPr>
                        <a:t>20</a:t>
                      </a:r>
                      <a:endParaRPr lang="es-ES" sz="1200" b="0" i="0" u="none" strike="noStrike" dirty="0">
                        <a:solidFill>
                          <a:srgbClr val="FF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a:solidFill>
                            <a:srgbClr val="FF0000"/>
                          </a:solidFill>
                          <a:effectLst/>
                        </a:rPr>
                        <a:t>Jack S. </a:t>
                      </a:r>
                      <a:r>
                        <a:rPr lang="es-ES" sz="1200" b="1" u="none" strike="noStrike" dirty="0" err="1">
                          <a:solidFill>
                            <a:srgbClr val="FF0000"/>
                          </a:solidFill>
                          <a:effectLst/>
                        </a:rPr>
                        <a:t>Kilby</a:t>
                      </a:r>
                      <a:r>
                        <a:rPr lang="es-ES" sz="1200" b="1" u="none" strike="noStrike" dirty="0">
                          <a:solidFill>
                            <a:srgbClr val="FF0000"/>
                          </a:solidFill>
                          <a:effectLst/>
                        </a:rPr>
                        <a:t> (MH)</a:t>
                      </a:r>
                      <a:endParaRPr lang="es-ES" sz="1200" b="1" i="0" u="none" strike="noStrike" dirty="0">
                        <a:solidFill>
                          <a:srgbClr val="FF0000"/>
                        </a:solidFill>
                        <a:effectLst/>
                        <a:latin typeface="Calibri" panose="020F0502020204030204" pitchFamily="34" charset="0"/>
                      </a:endParaRPr>
                    </a:p>
                  </a:txBody>
                  <a:tcPr marL="4763" marR="4763" marT="4763" marB="0" anchor="b"/>
                </a:tc>
                <a:tc>
                  <a:txBody>
                    <a:bodyPr/>
                    <a:lstStyle/>
                    <a:p>
                      <a:pPr algn="r" fontAlgn="b"/>
                      <a:r>
                        <a:rPr lang="es-ES" sz="1200" u="none" strike="noStrike" dirty="0">
                          <a:solidFill>
                            <a:srgbClr val="FF0000"/>
                          </a:solidFill>
                          <a:effectLst/>
                        </a:rPr>
                        <a:t>2000</a:t>
                      </a:r>
                      <a:endParaRPr lang="es-ES" sz="1200" b="0" i="0" u="none" strike="noStrike" dirty="0">
                        <a:solidFill>
                          <a:srgbClr val="FF0000"/>
                        </a:solidFill>
                        <a:effectLst/>
                        <a:latin typeface="Calibri" panose="020F0502020204030204" pitchFamily="34" charset="0"/>
                      </a:endParaRPr>
                    </a:p>
                  </a:txBody>
                  <a:tcPr marL="4763" marR="4763" marT="4763" marB="0" anchor="b"/>
                </a:tc>
                <a:tc>
                  <a:txBody>
                    <a:bodyPr/>
                    <a:lstStyle/>
                    <a:p>
                      <a:pPr algn="l" fontAlgn="b"/>
                      <a:r>
                        <a:rPr lang="es-ES" sz="1200" u="none" strike="noStrike" dirty="0">
                          <a:solidFill>
                            <a:srgbClr val="FF0000"/>
                          </a:solidFill>
                          <a:effectLst/>
                        </a:rPr>
                        <a:t> </a:t>
                      </a:r>
                      <a:r>
                        <a:rPr lang="es-ES" sz="1200" u="none" strike="noStrike" dirty="0" err="1">
                          <a:solidFill>
                            <a:srgbClr val="FF0000"/>
                          </a:solidFill>
                          <a:effectLst/>
                        </a:rPr>
                        <a:t>Physics</a:t>
                      </a:r>
                      <a:endParaRPr lang="es-ES" sz="1200" b="0" i="0" u="none" strike="noStrike" dirty="0">
                        <a:solidFill>
                          <a:srgbClr val="FF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2358145711"/>
                  </a:ext>
                </a:extLst>
              </a:tr>
              <a:tr h="180975">
                <a:tc>
                  <a:txBody>
                    <a:bodyPr/>
                    <a:lstStyle/>
                    <a:p>
                      <a:pPr algn="r" fontAlgn="b"/>
                      <a:r>
                        <a:rPr lang="es-ES" sz="1200" u="none" strike="noStrike">
                          <a:effectLst/>
                        </a:rPr>
                        <a:t>21</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err="1">
                          <a:effectLst/>
                        </a:rPr>
                        <a:t>Zhores</a:t>
                      </a:r>
                      <a:r>
                        <a:rPr lang="es-ES" sz="1200" b="1" u="none" strike="noStrike" dirty="0">
                          <a:effectLst/>
                        </a:rPr>
                        <a:t> I </a:t>
                      </a:r>
                      <a:r>
                        <a:rPr lang="es-ES" sz="1200" b="1" u="none" strike="noStrike" dirty="0" err="1">
                          <a:effectLst/>
                        </a:rPr>
                        <a:t>Alferov</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2000</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116393494"/>
                  </a:ext>
                </a:extLst>
              </a:tr>
              <a:tr h="180975">
                <a:tc>
                  <a:txBody>
                    <a:bodyPr/>
                    <a:lstStyle/>
                    <a:p>
                      <a:pPr algn="r" fontAlgn="b"/>
                      <a:r>
                        <a:rPr lang="es-ES" sz="1200" u="none" strike="noStrike">
                          <a:effectLst/>
                        </a:rPr>
                        <a:t>22</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a:effectLst/>
                        </a:rPr>
                        <a:t>Charles K. </a:t>
                      </a:r>
                      <a:r>
                        <a:rPr lang="es-ES" sz="1200" b="1" u="none" strike="noStrike" dirty="0" err="1">
                          <a:effectLst/>
                        </a:rPr>
                        <a:t>Kao</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2009</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4241261227"/>
                  </a:ext>
                </a:extLst>
              </a:tr>
              <a:tr h="180975">
                <a:tc>
                  <a:txBody>
                    <a:bodyPr/>
                    <a:lstStyle/>
                    <a:p>
                      <a:pPr algn="r" fontAlgn="b"/>
                      <a:r>
                        <a:rPr lang="es-ES" sz="1200" u="none" strike="noStrike">
                          <a:effectLst/>
                        </a:rPr>
                        <a:t>23</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a:effectLst/>
                        </a:rPr>
                        <a:t>George E. Smith</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2009</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3265666326"/>
                  </a:ext>
                </a:extLst>
              </a:tr>
              <a:tr h="180975">
                <a:tc>
                  <a:txBody>
                    <a:bodyPr/>
                    <a:lstStyle/>
                    <a:p>
                      <a:pPr algn="r" fontAlgn="b"/>
                      <a:r>
                        <a:rPr lang="es-ES" sz="1200" u="none" strike="noStrike">
                          <a:effectLst/>
                        </a:rPr>
                        <a:t>24</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err="1">
                          <a:effectLst/>
                        </a:rPr>
                        <a:t>Willard</a:t>
                      </a:r>
                      <a:r>
                        <a:rPr lang="es-ES" sz="1200" b="1" u="none" strike="noStrike" dirty="0">
                          <a:effectLst/>
                        </a:rPr>
                        <a:t> S. </a:t>
                      </a:r>
                      <a:r>
                        <a:rPr lang="es-ES" sz="1200" b="1" u="none" strike="noStrike" dirty="0" err="1">
                          <a:effectLst/>
                        </a:rPr>
                        <a:t>Boyle</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2009</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289581545"/>
                  </a:ext>
                </a:extLst>
              </a:tr>
              <a:tr h="180975">
                <a:tc>
                  <a:txBody>
                    <a:bodyPr/>
                    <a:lstStyle/>
                    <a:p>
                      <a:pPr algn="r" fontAlgn="b"/>
                      <a:r>
                        <a:rPr lang="es-ES" sz="1200" u="none" strike="noStrike">
                          <a:effectLst/>
                        </a:rPr>
                        <a:t>25</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err="1">
                          <a:effectLst/>
                        </a:rPr>
                        <a:t>Hiroshi</a:t>
                      </a:r>
                      <a:r>
                        <a:rPr lang="es-ES" sz="1200" b="1" u="none" strike="noStrike" dirty="0">
                          <a:effectLst/>
                        </a:rPr>
                        <a:t> </a:t>
                      </a:r>
                      <a:r>
                        <a:rPr lang="es-ES" sz="1200" b="1" u="none" strike="noStrike" dirty="0" err="1">
                          <a:effectLst/>
                        </a:rPr>
                        <a:t>Amano</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2014</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823612905"/>
                  </a:ext>
                </a:extLst>
              </a:tr>
              <a:tr h="180975">
                <a:tc>
                  <a:txBody>
                    <a:bodyPr/>
                    <a:lstStyle/>
                    <a:p>
                      <a:pPr algn="r" fontAlgn="b"/>
                      <a:r>
                        <a:rPr lang="es-ES" sz="1200" u="none" strike="noStrike">
                          <a:effectLst/>
                        </a:rPr>
                        <a:t>26</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err="1">
                          <a:effectLst/>
                        </a:rPr>
                        <a:t>Isamu</a:t>
                      </a:r>
                      <a:r>
                        <a:rPr lang="es-ES" sz="1200" b="1" u="none" strike="noStrike" dirty="0">
                          <a:effectLst/>
                        </a:rPr>
                        <a:t> </a:t>
                      </a:r>
                      <a:r>
                        <a:rPr lang="es-ES" sz="1200" b="1" u="none" strike="noStrike" dirty="0" err="1">
                          <a:effectLst/>
                        </a:rPr>
                        <a:t>Akasaki</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2014</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3968823817"/>
                  </a:ext>
                </a:extLst>
              </a:tr>
              <a:tr h="180975">
                <a:tc>
                  <a:txBody>
                    <a:bodyPr/>
                    <a:lstStyle/>
                    <a:p>
                      <a:pPr algn="r" fontAlgn="b"/>
                      <a:r>
                        <a:rPr lang="es-ES" sz="1200" u="none" strike="noStrike">
                          <a:effectLst/>
                        </a:rPr>
                        <a:t>27</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b="1" u="none" strike="noStrike" dirty="0" err="1">
                          <a:effectLst/>
                        </a:rPr>
                        <a:t>Shuji</a:t>
                      </a:r>
                      <a:r>
                        <a:rPr lang="es-ES" sz="1200" b="1" u="none" strike="noStrike" dirty="0">
                          <a:effectLst/>
                        </a:rPr>
                        <a:t> </a:t>
                      </a:r>
                      <a:r>
                        <a:rPr lang="es-ES" sz="1200" b="1" u="none" strike="noStrike" dirty="0" err="1">
                          <a:effectLst/>
                        </a:rPr>
                        <a:t>Nakamura</a:t>
                      </a:r>
                      <a:endParaRPr lang="es-ES" sz="1200" b="1" i="0" u="none" strike="noStrike" dirty="0">
                        <a:solidFill>
                          <a:srgbClr val="000000"/>
                        </a:solidFill>
                        <a:effectLst/>
                        <a:latin typeface="Calibri" panose="020F0502020204030204" pitchFamily="34" charset="0"/>
                      </a:endParaRPr>
                    </a:p>
                  </a:txBody>
                  <a:tcPr marL="4763" marR="4763" marT="4763" marB="0" anchor="b"/>
                </a:tc>
                <a:tc>
                  <a:txBody>
                    <a:bodyPr/>
                    <a:lstStyle/>
                    <a:p>
                      <a:pPr algn="r" fontAlgn="b"/>
                      <a:r>
                        <a:rPr lang="es-ES" sz="1200" u="none" strike="noStrike">
                          <a:effectLst/>
                        </a:rPr>
                        <a:t>2014</a:t>
                      </a:r>
                      <a:endParaRPr lang="es-ES" sz="1200" b="0" i="0" u="none" strike="noStrike">
                        <a:solidFill>
                          <a:srgbClr val="000000"/>
                        </a:solidFill>
                        <a:effectLst/>
                        <a:latin typeface="Calibri" panose="020F0502020204030204" pitchFamily="34" charset="0"/>
                      </a:endParaRPr>
                    </a:p>
                  </a:txBody>
                  <a:tcPr marL="4763" marR="4763" marT="4763" marB="0" anchor="b"/>
                </a:tc>
                <a:tc>
                  <a:txBody>
                    <a:bodyPr/>
                    <a:lstStyle/>
                    <a:p>
                      <a:pPr algn="l" fontAlgn="b"/>
                      <a:r>
                        <a:rPr lang="es-ES" sz="1200" u="none" strike="noStrike">
                          <a:effectLst/>
                        </a:rPr>
                        <a:t> Physics</a:t>
                      </a:r>
                      <a:endParaRPr lang="es-ES" sz="1200" b="0" i="0" u="none" strike="noStrike">
                        <a:solidFill>
                          <a:srgbClr val="000000"/>
                        </a:solidFill>
                        <a:effectLst/>
                        <a:latin typeface="Calibri" panose="020F0502020204030204" pitchFamily="34" charset="0"/>
                      </a:endParaRPr>
                    </a:p>
                  </a:txBody>
                  <a:tcPr marL="4763" marR="4763" marT="4763" marB="0" anchor="b"/>
                </a:tc>
                <a:extLst>
                  <a:ext uri="{0D108BD9-81ED-4DB2-BD59-A6C34878D82A}">
                    <a16:rowId xmlns:a16="http://schemas.microsoft.com/office/drawing/2014/main" xmlns="" val="1076486360"/>
                  </a:ext>
                </a:extLst>
              </a:tr>
              <a:tr h="180975">
                <a:tc>
                  <a:txBody>
                    <a:bodyPr/>
                    <a:lstStyle/>
                    <a:p>
                      <a:pPr algn="r" fontAlgn="b"/>
                      <a:r>
                        <a:rPr lang="es-ES" sz="1200" u="none" strike="noStrike">
                          <a:effectLst/>
                        </a:rPr>
                        <a:t>28</a:t>
                      </a:r>
                      <a:endParaRPr lang="es-ES" sz="1200" b="0" i="0" u="none" strike="noStrike">
                        <a:solidFill>
                          <a:srgbClr val="000000"/>
                        </a:solidFill>
                        <a:effectLst/>
                        <a:latin typeface="Calibri" panose="020F0502020204030204" pitchFamily="34" charset="0"/>
                      </a:endParaRPr>
                    </a:p>
                  </a:txBody>
                  <a:tcPr marL="4763" marR="4763" marT="4763" marB="0" anchor="b">
                    <a:solidFill>
                      <a:schemeClr val="accent6">
                        <a:lumMod val="40000"/>
                        <a:lumOff val="60000"/>
                      </a:schemeClr>
                    </a:solidFill>
                  </a:tcPr>
                </a:tc>
                <a:tc>
                  <a:txBody>
                    <a:bodyPr/>
                    <a:lstStyle/>
                    <a:p>
                      <a:pPr algn="l" fontAlgn="b"/>
                      <a:r>
                        <a:rPr lang="es-ES" sz="1200" b="1" u="none" strike="noStrike" dirty="0">
                          <a:effectLst/>
                        </a:rPr>
                        <a:t>Arthur </a:t>
                      </a:r>
                      <a:r>
                        <a:rPr lang="es-ES" sz="1200" b="1" u="none" strike="noStrike" dirty="0" err="1">
                          <a:effectLst/>
                        </a:rPr>
                        <a:t>Ashkin</a:t>
                      </a:r>
                      <a:endParaRPr lang="es-ES" sz="1200" b="1" i="0" u="none" strike="noStrike" dirty="0">
                        <a:solidFill>
                          <a:srgbClr val="000000"/>
                        </a:solidFill>
                        <a:effectLst/>
                        <a:latin typeface="Calibri" panose="020F0502020204030204" pitchFamily="34" charset="0"/>
                      </a:endParaRPr>
                    </a:p>
                  </a:txBody>
                  <a:tcPr marL="4763" marR="4763" marT="4763" marB="0" anchor="b">
                    <a:solidFill>
                      <a:schemeClr val="accent6">
                        <a:lumMod val="40000"/>
                        <a:lumOff val="60000"/>
                      </a:schemeClr>
                    </a:solidFill>
                  </a:tcPr>
                </a:tc>
                <a:tc>
                  <a:txBody>
                    <a:bodyPr/>
                    <a:lstStyle/>
                    <a:p>
                      <a:pPr algn="r" fontAlgn="b"/>
                      <a:r>
                        <a:rPr lang="es-ES" sz="1200" u="none" strike="noStrike">
                          <a:effectLst/>
                        </a:rPr>
                        <a:t>2018</a:t>
                      </a:r>
                      <a:endParaRPr lang="es-ES" sz="1200" b="0" i="0" u="none" strike="noStrike">
                        <a:solidFill>
                          <a:srgbClr val="000000"/>
                        </a:solidFill>
                        <a:effectLst/>
                        <a:latin typeface="Calibri" panose="020F0502020204030204" pitchFamily="34" charset="0"/>
                      </a:endParaRPr>
                    </a:p>
                  </a:txBody>
                  <a:tcPr marL="4763" marR="4763" marT="4763" marB="0" anchor="b">
                    <a:solidFill>
                      <a:schemeClr val="accent6">
                        <a:lumMod val="40000"/>
                        <a:lumOff val="60000"/>
                      </a:schemeClr>
                    </a:solidFill>
                  </a:tcPr>
                </a:tc>
                <a:tc>
                  <a:txBody>
                    <a:bodyPr/>
                    <a:lstStyle/>
                    <a:p>
                      <a:pPr algn="l" fontAlgn="b"/>
                      <a:r>
                        <a:rPr lang="es-ES" sz="1200" u="none" strike="noStrike" dirty="0">
                          <a:effectLst/>
                        </a:rPr>
                        <a:t> </a:t>
                      </a:r>
                      <a:r>
                        <a:rPr lang="es-ES" sz="1200" u="none" strike="noStrike" dirty="0" err="1">
                          <a:effectLst/>
                        </a:rPr>
                        <a:t>Physics</a:t>
                      </a:r>
                      <a:endParaRPr lang="es-ES" sz="1200" b="0" i="0" u="none" strike="noStrike" dirty="0">
                        <a:solidFill>
                          <a:srgbClr val="000000"/>
                        </a:solidFill>
                        <a:effectLst/>
                        <a:latin typeface="Calibri" panose="020F0502020204030204" pitchFamily="34" charset="0"/>
                      </a:endParaRPr>
                    </a:p>
                  </a:txBody>
                  <a:tcPr marL="4763" marR="4763" marT="4763" marB="0" anchor="b">
                    <a:solidFill>
                      <a:schemeClr val="accent6">
                        <a:lumMod val="40000"/>
                        <a:lumOff val="60000"/>
                      </a:schemeClr>
                    </a:solidFill>
                  </a:tcPr>
                </a:tc>
                <a:extLst>
                  <a:ext uri="{0D108BD9-81ED-4DB2-BD59-A6C34878D82A}">
                    <a16:rowId xmlns:a16="http://schemas.microsoft.com/office/drawing/2014/main" xmlns="" val="551338806"/>
                  </a:ext>
                </a:extLst>
              </a:tr>
              <a:tr h="180975">
                <a:tc>
                  <a:txBody>
                    <a:bodyPr/>
                    <a:lstStyle/>
                    <a:p>
                      <a:pPr algn="r" fontAlgn="b"/>
                      <a:r>
                        <a:rPr lang="es-ES" sz="1200" u="none" strike="noStrike">
                          <a:effectLst/>
                        </a:rPr>
                        <a:t>29</a:t>
                      </a:r>
                      <a:endParaRPr lang="es-ES" sz="1200" b="0" i="0" u="none" strike="noStrike">
                        <a:solidFill>
                          <a:srgbClr val="000000"/>
                        </a:solidFill>
                        <a:effectLst/>
                        <a:latin typeface="Calibri" panose="020F0502020204030204" pitchFamily="34" charset="0"/>
                      </a:endParaRPr>
                    </a:p>
                  </a:txBody>
                  <a:tcPr marL="4763" marR="4763" marT="4763" marB="0" anchor="b">
                    <a:solidFill>
                      <a:schemeClr val="accent6">
                        <a:lumMod val="40000"/>
                        <a:lumOff val="60000"/>
                      </a:schemeClr>
                    </a:solidFill>
                  </a:tcPr>
                </a:tc>
                <a:tc>
                  <a:txBody>
                    <a:bodyPr/>
                    <a:lstStyle/>
                    <a:p>
                      <a:pPr algn="l" fontAlgn="b"/>
                      <a:r>
                        <a:rPr lang="es-ES" sz="1200" b="1" u="none" strike="noStrike" dirty="0">
                          <a:effectLst/>
                        </a:rPr>
                        <a:t>Gerard </a:t>
                      </a:r>
                      <a:r>
                        <a:rPr lang="es-ES" sz="1200" b="1" u="none" strike="noStrike" dirty="0" err="1">
                          <a:effectLst/>
                        </a:rPr>
                        <a:t>Mourou</a:t>
                      </a:r>
                      <a:endParaRPr lang="es-ES" sz="1200" b="1" i="0" u="none" strike="noStrike" dirty="0">
                        <a:solidFill>
                          <a:srgbClr val="000000"/>
                        </a:solidFill>
                        <a:effectLst/>
                        <a:latin typeface="Calibri" panose="020F0502020204030204" pitchFamily="34" charset="0"/>
                      </a:endParaRPr>
                    </a:p>
                  </a:txBody>
                  <a:tcPr marL="4763" marR="4763" marT="4763" marB="0" anchor="b">
                    <a:solidFill>
                      <a:schemeClr val="accent6">
                        <a:lumMod val="40000"/>
                        <a:lumOff val="60000"/>
                      </a:schemeClr>
                    </a:solidFill>
                  </a:tcPr>
                </a:tc>
                <a:tc>
                  <a:txBody>
                    <a:bodyPr/>
                    <a:lstStyle/>
                    <a:p>
                      <a:pPr algn="r" fontAlgn="b"/>
                      <a:r>
                        <a:rPr lang="es-ES" sz="1200" u="none" strike="noStrike">
                          <a:effectLst/>
                        </a:rPr>
                        <a:t>2018</a:t>
                      </a:r>
                      <a:endParaRPr lang="es-ES" sz="1200" b="0" i="0" u="none" strike="noStrike">
                        <a:solidFill>
                          <a:srgbClr val="000000"/>
                        </a:solidFill>
                        <a:effectLst/>
                        <a:latin typeface="Calibri" panose="020F0502020204030204" pitchFamily="34" charset="0"/>
                      </a:endParaRPr>
                    </a:p>
                  </a:txBody>
                  <a:tcPr marL="4763" marR="4763" marT="4763" marB="0" anchor="b">
                    <a:solidFill>
                      <a:schemeClr val="accent6">
                        <a:lumMod val="40000"/>
                        <a:lumOff val="60000"/>
                      </a:schemeClr>
                    </a:solidFill>
                  </a:tcPr>
                </a:tc>
                <a:tc>
                  <a:txBody>
                    <a:bodyPr/>
                    <a:lstStyle/>
                    <a:p>
                      <a:pPr algn="l" fontAlgn="b"/>
                      <a:r>
                        <a:rPr lang="es-ES" sz="1200" u="none" strike="noStrike" dirty="0">
                          <a:effectLst/>
                        </a:rPr>
                        <a:t> </a:t>
                      </a:r>
                      <a:r>
                        <a:rPr lang="es-ES" sz="1200" u="none" strike="noStrike" dirty="0" err="1">
                          <a:effectLst/>
                        </a:rPr>
                        <a:t>Physics</a:t>
                      </a:r>
                      <a:endParaRPr lang="es-ES" sz="1200" b="0" i="0" u="none" strike="noStrike" dirty="0">
                        <a:solidFill>
                          <a:srgbClr val="000000"/>
                        </a:solidFill>
                        <a:effectLst/>
                        <a:latin typeface="Calibri" panose="020F0502020204030204" pitchFamily="34" charset="0"/>
                      </a:endParaRPr>
                    </a:p>
                  </a:txBody>
                  <a:tcPr marL="4763" marR="4763" marT="4763" marB="0" anchor="b">
                    <a:solidFill>
                      <a:schemeClr val="accent6">
                        <a:lumMod val="40000"/>
                        <a:lumOff val="60000"/>
                      </a:schemeClr>
                    </a:solidFill>
                  </a:tcPr>
                </a:tc>
                <a:extLst>
                  <a:ext uri="{0D108BD9-81ED-4DB2-BD59-A6C34878D82A}">
                    <a16:rowId xmlns:a16="http://schemas.microsoft.com/office/drawing/2014/main" xmlns="" val="1529066132"/>
                  </a:ext>
                </a:extLst>
              </a:tr>
            </a:tbl>
          </a:graphicData>
        </a:graphic>
      </p:graphicFrame>
      <p:pic>
        <p:nvPicPr>
          <p:cNvPr id="10" name="Imagen 9"/>
          <p:cNvPicPr>
            <a:picLocks noChangeAspect="1"/>
          </p:cNvPicPr>
          <p:nvPr/>
        </p:nvPicPr>
        <p:blipFill>
          <a:blip r:embed="rId2"/>
          <a:stretch>
            <a:fillRect/>
          </a:stretch>
        </p:blipFill>
        <p:spPr>
          <a:xfrm>
            <a:off x="6751646" y="489045"/>
            <a:ext cx="2115634" cy="1591145"/>
          </a:xfrm>
          <a:prstGeom prst="rect">
            <a:avLst/>
          </a:prstGeom>
        </p:spPr>
      </p:pic>
      <p:pic>
        <p:nvPicPr>
          <p:cNvPr id="2050" name="Picture 2" descr="https://ethw.org/w/images/4/4a/Bardee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039" y="2192104"/>
            <a:ext cx="1330809" cy="1666174"/>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p:cNvPicPr>
            <a:picLocks noChangeAspect="1"/>
          </p:cNvPicPr>
          <p:nvPr/>
        </p:nvPicPr>
        <p:blipFill>
          <a:blip r:embed="rId4"/>
          <a:stretch>
            <a:fillRect/>
          </a:stretch>
        </p:blipFill>
        <p:spPr>
          <a:xfrm>
            <a:off x="7732837" y="3970192"/>
            <a:ext cx="1220641" cy="1666174"/>
          </a:xfrm>
          <a:prstGeom prst="rect">
            <a:avLst/>
          </a:prstGeom>
        </p:spPr>
      </p:pic>
      <p:pic>
        <p:nvPicPr>
          <p:cNvPr id="2052" name="Picture 4" descr="https://ethw.org/w/images/b/b8/Shockle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3545" y="2192105"/>
            <a:ext cx="1139227" cy="1630360"/>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p:cNvPicPr>
            <a:picLocks noChangeAspect="1"/>
          </p:cNvPicPr>
          <p:nvPr/>
        </p:nvPicPr>
        <p:blipFill>
          <a:blip r:embed="rId6"/>
          <a:stretch>
            <a:fillRect/>
          </a:stretch>
        </p:blipFill>
        <p:spPr>
          <a:xfrm>
            <a:off x="6442841" y="3980539"/>
            <a:ext cx="1210825" cy="1849260"/>
          </a:xfrm>
          <a:prstGeom prst="rect">
            <a:avLst/>
          </a:prstGeom>
        </p:spPr>
      </p:pic>
    </p:spTree>
    <p:extLst>
      <p:ext uri="{BB962C8B-B14F-4D97-AF65-F5344CB8AC3E}">
        <p14:creationId xmlns:p14="http://schemas.microsoft.com/office/powerpoint/2010/main" val="174179230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a:t>
            </a:r>
            <a:r>
              <a:rPr lang="es-ES" dirty="0" err="1"/>
              <a:t>Organization</a:t>
            </a:r>
            <a:endParaRPr lang="es-ES" dirty="0"/>
          </a:p>
        </p:txBody>
      </p:sp>
      <p:sp>
        <p:nvSpPr>
          <p:cNvPr id="3" name="Marcador de texto 2"/>
          <p:cNvSpPr>
            <a:spLocks noGrp="1"/>
          </p:cNvSpPr>
          <p:nvPr>
            <p:ph type="body" sz="quarter" idx="13"/>
          </p:nvPr>
        </p:nvSpPr>
        <p:spPr/>
        <p:txBody>
          <a:bodyPr/>
          <a:lstStyle/>
          <a:p>
            <a:r>
              <a:rPr lang="es-ES" dirty="0" err="1"/>
              <a:t>Grouped</a:t>
            </a:r>
            <a:r>
              <a:rPr lang="es-ES" dirty="0"/>
              <a:t> in </a:t>
            </a:r>
            <a:r>
              <a:rPr lang="es-ES" b="1" dirty="0" err="1"/>
              <a:t>geographic</a:t>
            </a:r>
            <a:r>
              <a:rPr lang="es-ES" b="1" dirty="0"/>
              <a:t> </a:t>
            </a:r>
            <a:r>
              <a:rPr lang="es-ES" b="1" dirty="0" err="1"/>
              <a:t>areas</a:t>
            </a:r>
            <a:r>
              <a:rPr lang="es-ES" dirty="0"/>
              <a:t>, </a:t>
            </a:r>
            <a:r>
              <a:rPr lang="es-ES" dirty="0" err="1"/>
              <a:t>reflecting</a:t>
            </a:r>
            <a:r>
              <a:rPr lang="es-ES" dirty="0"/>
              <a:t> </a:t>
            </a:r>
            <a:r>
              <a:rPr lang="es-ES" dirty="0" err="1"/>
              <a:t>where</a:t>
            </a:r>
            <a:r>
              <a:rPr lang="es-ES" dirty="0"/>
              <a:t> members </a:t>
            </a:r>
            <a:r>
              <a:rPr lang="es-ES" dirty="0" err="1"/>
              <a:t>live</a:t>
            </a:r>
            <a:r>
              <a:rPr lang="es-ES" dirty="0"/>
              <a:t> and </a:t>
            </a:r>
            <a:r>
              <a:rPr lang="es-ES" dirty="0" err="1"/>
              <a:t>works</a:t>
            </a:r>
            <a:r>
              <a:rPr lang="es-ES" dirty="0"/>
              <a:t>…</a:t>
            </a:r>
          </a:p>
          <a:p>
            <a:pPr lvl="1"/>
            <a:r>
              <a:rPr lang="es-ES" b="1" dirty="0"/>
              <a:t>10 </a:t>
            </a:r>
            <a:r>
              <a:rPr lang="es-ES" dirty="0" err="1"/>
              <a:t>Geographic</a:t>
            </a:r>
            <a:r>
              <a:rPr lang="es-ES" dirty="0"/>
              <a:t> </a:t>
            </a:r>
            <a:r>
              <a:rPr lang="es-ES" dirty="0" err="1"/>
              <a:t>regions</a:t>
            </a:r>
            <a:endParaRPr lang="es-ES" dirty="0"/>
          </a:p>
          <a:p>
            <a:pPr lvl="1"/>
            <a:r>
              <a:rPr lang="es-ES" b="1" dirty="0"/>
              <a:t>342 </a:t>
            </a:r>
            <a:r>
              <a:rPr lang="es-ES" dirty="0" err="1"/>
              <a:t>Sections</a:t>
            </a:r>
            <a:r>
              <a:rPr lang="es-ES" dirty="0"/>
              <a:t> </a:t>
            </a:r>
            <a:r>
              <a:rPr lang="es-ES" dirty="0" err="1"/>
              <a:t>within</a:t>
            </a:r>
            <a:r>
              <a:rPr lang="es-ES" dirty="0"/>
              <a:t> </a:t>
            </a:r>
            <a:r>
              <a:rPr lang="es-ES" dirty="0" err="1"/>
              <a:t>Regions</a:t>
            </a:r>
            <a:endParaRPr lang="es-ES" dirty="0"/>
          </a:p>
          <a:p>
            <a:pPr lvl="1"/>
            <a:r>
              <a:rPr lang="es-ES" b="1" dirty="0"/>
              <a:t>3,005 </a:t>
            </a:r>
            <a:r>
              <a:rPr lang="es-ES" dirty="0" err="1"/>
              <a:t>Student</a:t>
            </a:r>
            <a:r>
              <a:rPr lang="es-ES" dirty="0"/>
              <a:t> </a:t>
            </a:r>
            <a:r>
              <a:rPr lang="es-ES" dirty="0" err="1"/>
              <a:t>Branches</a:t>
            </a:r>
            <a:r>
              <a:rPr lang="es-ES" dirty="0"/>
              <a:t> at </a:t>
            </a:r>
            <a:r>
              <a:rPr lang="es-ES" dirty="0" err="1"/>
              <a:t>colleges</a:t>
            </a:r>
            <a:r>
              <a:rPr lang="es-ES" dirty="0"/>
              <a:t> and </a:t>
            </a:r>
            <a:r>
              <a:rPr lang="es-ES" dirty="0" err="1"/>
              <a:t>Universities</a:t>
            </a:r>
            <a:r>
              <a:rPr lang="es-ES" dirty="0"/>
              <a:t> </a:t>
            </a:r>
            <a:r>
              <a:rPr lang="es-ES" dirty="0" err="1"/>
              <a:t>over</a:t>
            </a:r>
            <a:r>
              <a:rPr lang="es-ES" dirty="0"/>
              <a:t> 100 </a:t>
            </a:r>
            <a:r>
              <a:rPr lang="es-ES" dirty="0" err="1"/>
              <a:t>countries</a:t>
            </a:r>
            <a:endParaRPr lang="es-ES" dirty="0"/>
          </a:p>
          <a:p>
            <a:pPr lvl="1"/>
            <a:endParaRPr lang="es-ES" dirty="0"/>
          </a:p>
          <a:p>
            <a:pPr lvl="1"/>
            <a:endParaRPr lang="es-ES" dirty="0"/>
          </a:p>
        </p:txBody>
      </p:sp>
      <p:sp>
        <p:nvSpPr>
          <p:cNvPr id="4" name="Marcador de número de diapositiva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
        <p:nvSpPr>
          <p:cNvPr id="5" name="Marcador de texto 4"/>
          <p:cNvSpPr>
            <a:spLocks noGrp="1"/>
          </p:cNvSpPr>
          <p:nvPr>
            <p:ph type="body" sz="quarter" idx="15"/>
          </p:nvPr>
        </p:nvSpPr>
        <p:spPr/>
        <p:txBody>
          <a:bodyPr>
            <a:normAutofit fontScale="92500" lnSpcReduction="20000"/>
          </a:bodyPr>
          <a:lstStyle/>
          <a:p>
            <a:endParaRPr lang="es-ES"/>
          </a:p>
        </p:txBody>
      </p:sp>
      <p:pic>
        <p:nvPicPr>
          <p:cNvPr id="6" name="Imagen 5"/>
          <p:cNvPicPr>
            <a:picLocks noChangeAspect="1"/>
          </p:cNvPicPr>
          <p:nvPr/>
        </p:nvPicPr>
        <p:blipFill rotWithShape="1">
          <a:blip r:embed="rId2"/>
          <a:srcRect l="11900" t="10292" r="12485"/>
          <a:stretch/>
        </p:blipFill>
        <p:spPr>
          <a:xfrm>
            <a:off x="628650" y="3607519"/>
            <a:ext cx="4278702" cy="2382642"/>
          </a:xfrm>
          <a:prstGeom prst="rect">
            <a:avLst/>
          </a:prstGeom>
        </p:spPr>
      </p:pic>
      <p:pic>
        <p:nvPicPr>
          <p:cNvPr id="7" name="Imagen 6"/>
          <p:cNvPicPr>
            <a:picLocks noChangeAspect="1"/>
          </p:cNvPicPr>
          <p:nvPr/>
        </p:nvPicPr>
        <p:blipFill>
          <a:blip r:embed="rId3"/>
          <a:stretch>
            <a:fillRect/>
          </a:stretch>
        </p:blipFill>
        <p:spPr>
          <a:xfrm>
            <a:off x="5221539" y="3589934"/>
            <a:ext cx="3609942" cy="2400227"/>
          </a:xfrm>
          <a:prstGeom prst="rect">
            <a:avLst/>
          </a:prstGeom>
        </p:spPr>
      </p:pic>
    </p:spTree>
    <p:extLst>
      <p:ext uri="{BB962C8B-B14F-4D97-AF65-F5344CB8AC3E}">
        <p14:creationId xmlns:p14="http://schemas.microsoft.com/office/powerpoint/2010/main" val="405320823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a:t>IEEE </a:t>
            </a:r>
            <a:r>
              <a:rPr lang="es-ES" dirty="0" err="1"/>
              <a:t>Organization</a:t>
            </a:r>
            <a:endParaRPr lang="es-ES" dirty="0"/>
          </a:p>
        </p:txBody>
      </p:sp>
      <p:sp>
        <p:nvSpPr>
          <p:cNvPr id="3" name="Marcador de texto 2"/>
          <p:cNvSpPr>
            <a:spLocks noGrp="1"/>
          </p:cNvSpPr>
          <p:nvPr>
            <p:ph type="body" sz="quarter" idx="13"/>
          </p:nvPr>
        </p:nvSpPr>
        <p:spPr/>
        <p:txBody>
          <a:bodyPr/>
          <a:lstStyle/>
          <a:p>
            <a:r>
              <a:rPr lang="es-ES" dirty="0"/>
              <a:t>…and </a:t>
            </a:r>
            <a:r>
              <a:rPr lang="es-ES" b="1" dirty="0" err="1"/>
              <a:t>Technical</a:t>
            </a:r>
            <a:r>
              <a:rPr lang="es-ES" b="1" dirty="0"/>
              <a:t> </a:t>
            </a:r>
            <a:r>
              <a:rPr lang="es-ES" b="1" dirty="0" err="1"/>
              <a:t>areas</a:t>
            </a:r>
            <a:r>
              <a:rPr lang="es-ES" dirty="0"/>
              <a:t>, </a:t>
            </a:r>
            <a:r>
              <a:rPr lang="es-ES" dirty="0" err="1"/>
              <a:t>based</a:t>
            </a:r>
            <a:r>
              <a:rPr lang="es-ES" dirty="0"/>
              <a:t> on members </a:t>
            </a:r>
            <a:r>
              <a:rPr lang="es-ES" dirty="0" err="1"/>
              <a:t>technical</a:t>
            </a:r>
            <a:r>
              <a:rPr lang="es-ES" dirty="0"/>
              <a:t> </a:t>
            </a:r>
            <a:r>
              <a:rPr lang="es-ES" dirty="0" err="1"/>
              <a:t>fields</a:t>
            </a:r>
            <a:r>
              <a:rPr lang="es-ES" dirty="0"/>
              <a:t> of </a:t>
            </a:r>
            <a:r>
              <a:rPr lang="es-ES" dirty="0" err="1"/>
              <a:t>interest</a:t>
            </a:r>
            <a:r>
              <a:rPr lang="es-ES" dirty="0"/>
              <a:t> (</a:t>
            </a:r>
            <a:r>
              <a:rPr lang="es-ES" dirty="0" err="1"/>
              <a:t>knowledge</a:t>
            </a:r>
            <a:r>
              <a:rPr lang="es-ES" dirty="0"/>
              <a:t> </a:t>
            </a:r>
            <a:r>
              <a:rPr lang="es-ES" dirty="0" err="1"/>
              <a:t>communities</a:t>
            </a:r>
            <a:r>
              <a:rPr lang="es-ES" dirty="0"/>
              <a:t>, </a:t>
            </a:r>
            <a:r>
              <a:rPr lang="es-ES" dirty="0" err="1"/>
              <a:t>both</a:t>
            </a:r>
            <a:r>
              <a:rPr lang="es-ES" dirty="0"/>
              <a:t> global-</a:t>
            </a:r>
            <a:r>
              <a:rPr lang="es-ES" dirty="0" err="1"/>
              <a:t>Societies</a:t>
            </a:r>
            <a:r>
              <a:rPr lang="es-ES" dirty="0"/>
              <a:t> and local-</a:t>
            </a:r>
            <a:r>
              <a:rPr lang="es-ES" dirty="0" err="1"/>
              <a:t>Chapters</a:t>
            </a:r>
            <a:r>
              <a:rPr lang="es-ES" dirty="0"/>
              <a:t>)</a:t>
            </a:r>
          </a:p>
          <a:p>
            <a:pPr lvl="1"/>
            <a:r>
              <a:rPr lang="es-ES" b="1" dirty="0"/>
              <a:t>39 </a:t>
            </a:r>
            <a:r>
              <a:rPr lang="es-ES" dirty="0" err="1"/>
              <a:t>Technical</a:t>
            </a:r>
            <a:r>
              <a:rPr lang="es-ES" dirty="0"/>
              <a:t> </a:t>
            </a:r>
            <a:r>
              <a:rPr lang="es-ES" dirty="0" err="1"/>
              <a:t>Societies</a:t>
            </a:r>
            <a:r>
              <a:rPr lang="es-ES" dirty="0"/>
              <a:t>, </a:t>
            </a:r>
            <a:r>
              <a:rPr lang="es-ES" b="1" dirty="0"/>
              <a:t>7 </a:t>
            </a:r>
            <a:r>
              <a:rPr lang="es-ES" dirty="0" err="1"/>
              <a:t>Technical</a:t>
            </a:r>
            <a:r>
              <a:rPr lang="es-ES" dirty="0"/>
              <a:t> </a:t>
            </a:r>
            <a:r>
              <a:rPr lang="es-ES" dirty="0" err="1"/>
              <a:t>Councils</a:t>
            </a:r>
            <a:r>
              <a:rPr lang="es-ES" dirty="0"/>
              <a:t>, and </a:t>
            </a:r>
            <a:r>
              <a:rPr lang="es-ES" b="1" dirty="0"/>
              <a:t>12</a:t>
            </a:r>
            <a:r>
              <a:rPr lang="es-ES" dirty="0"/>
              <a:t> general </a:t>
            </a:r>
            <a:r>
              <a:rPr lang="es-ES" dirty="0" err="1"/>
              <a:t>technical</a:t>
            </a:r>
            <a:r>
              <a:rPr lang="es-ES" dirty="0"/>
              <a:t> </a:t>
            </a:r>
            <a:r>
              <a:rPr lang="es-ES" dirty="0" err="1"/>
              <a:t>communities</a:t>
            </a:r>
            <a:r>
              <a:rPr lang="es-ES" dirty="0"/>
              <a:t>,</a:t>
            </a:r>
          </a:p>
          <a:p>
            <a:pPr lvl="1"/>
            <a:r>
              <a:rPr lang="es-ES" b="1" dirty="0"/>
              <a:t>2,116 </a:t>
            </a:r>
            <a:r>
              <a:rPr lang="es-ES" dirty="0" err="1"/>
              <a:t>Chapters</a:t>
            </a:r>
            <a:r>
              <a:rPr lang="es-ES" dirty="0"/>
              <a:t> </a:t>
            </a:r>
            <a:r>
              <a:rPr lang="es-ES" dirty="0" err="1"/>
              <a:t>that</a:t>
            </a:r>
            <a:r>
              <a:rPr lang="es-ES" dirty="0"/>
              <a:t> </a:t>
            </a:r>
            <a:r>
              <a:rPr lang="es-ES" dirty="0" err="1"/>
              <a:t>unite</a:t>
            </a:r>
            <a:r>
              <a:rPr lang="es-ES" dirty="0"/>
              <a:t> local members </a:t>
            </a:r>
            <a:r>
              <a:rPr lang="es-ES" dirty="0" err="1"/>
              <a:t>with</a:t>
            </a:r>
            <a:r>
              <a:rPr lang="es-ES" dirty="0"/>
              <a:t> similar </a:t>
            </a:r>
            <a:r>
              <a:rPr lang="es-ES" dirty="0" err="1"/>
              <a:t>technical</a:t>
            </a:r>
            <a:r>
              <a:rPr lang="es-ES" dirty="0"/>
              <a:t> </a:t>
            </a:r>
            <a:r>
              <a:rPr lang="es-ES" dirty="0" err="1"/>
              <a:t>interests</a:t>
            </a:r>
            <a:endParaRPr lang="es-ES" dirty="0"/>
          </a:p>
          <a:p>
            <a:pPr lvl="1"/>
            <a:r>
              <a:rPr lang="es-ES" b="1" dirty="0"/>
              <a:t>1,481 </a:t>
            </a:r>
            <a:r>
              <a:rPr lang="es-ES" dirty="0" err="1"/>
              <a:t>Student</a:t>
            </a:r>
            <a:r>
              <a:rPr lang="es-ES" dirty="0"/>
              <a:t> </a:t>
            </a:r>
            <a:r>
              <a:rPr lang="es-ES" dirty="0" err="1"/>
              <a:t>Branches</a:t>
            </a:r>
            <a:r>
              <a:rPr lang="es-ES" dirty="0"/>
              <a:t> </a:t>
            </a:r>
            <a:r>
              <a:rPr lang="es-ES" dirty="0" err="1"/>
              <a:t>Chapters</a:t>
            </a:r>
            <a:r>
              <a:rPr lang="es-ES" dirty="0"/>
              <a:t> of </a:t>
            </a:r>
            <a:r>
              <a:rPr lang="es-ES" dirty="0" err="1"/>
              <a:t>Technical</a:t>
            </a:r>
            <a:r>
              <a:rPr lang="es-ES" dirty="0"/>
              <a:t> </a:t>
            </a:r>
            <a:r>
              <a:rPr lang="es-ES" dirty="0" err="1"/>
              <a:t>Societies</a:t>
            </a:r>
            <a:r>
              <a:rPr lang="es-ES" dirty="0"/>
              <a:t>.</a:t>
            </a:r>
          </a:p>
          <a:p>
            <a:pPr lvl="1"/>
            <a:endParaRPr lang="es-ES" dirty="0"/>
          </a:p>
          <a:p>
            <a:pPr lvl="1"/>
            <a:endParaRPr lang="es-ES" dirty="0"/>
          </a:p>
        </p:txBody>
      </p:sp>
      <p:sp>
        <p:nvSpPr>
          <p:cNvPr id="4" name="Marcador de número de diapositiva 3"/>
          <p:cNvSpPr>
            <a:spLocks noGrp="1"/>
          </p:cNvSpPr>
          <p:nvPr>
            <p:ph type="sldNum" sz="quarter"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DD97BEB-BAEF-0344-9D5C-EC73E478698A}" type="slidenum">
              <a:rPr kumimoji="0" lang="en-US" sz="1200" b="0" i="0" u="none" strike="noStrike" kern="1200" cap="none" spc="0" normalizeH="0" baseline="0" noProof="0" smtClean="0">
                <a:ln>
                  <a:noFill/>
                </a:ln>
                <a:solidFill>
                  <a:srgbClr val="0066A1"/>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dirty="0">
              <a:ln>
                <a:noFill/>
              </a:ln>
              <a:solidFill>
                <a:srgbClr val="0066A1"/>
              </a:solidFill>
              <a:effectLst/>
              <a:uLnTx/>
              <a:uFillTx/>
              <a:latin typeface="Calibri" panose="020F0502020204030204"/>
              <a:ea typeface="+mn-ea"/>
              <a:cs typeface="+mn-cs"/>
            </a:endParaRPr>
          </a:p>
        </p:txBody>
      </p:sp>
      <p:sp>
        <p:nvSpPr>
          <p:cNvPr id="5" name="Marcador de texto 4"/>
          <p:cNvSpPr>
            <a:spLocks noGrp="1"/>
          </p:cNvSpPr>
          <p:nvPr>
            <p:ph type="body" sz="quarter" idx="15"/>
          </p:nvPr>
        </p:nvSpPr>
        <p:spPr/>
        <p:txBody>
          <a:bodyPr>
            <a:normAutofit fontScale="92500" lnSpcReduction="20000"/>
          </a:bodyPr>
          <a:lstStyle/>
          <a:p>
            <a:endParaRPr lang="es-ES"/>
          </a:p>
        </p:txBody>
      </p:sp>
      <p:pic>
        <p:nvPicPr>
          <p:cNvPr id="8" name="Imagen 7"/>
          <p:cNvPicPr>
            <a:picLocks noChangeAspect="1"/>
          </p:cNvPicPr>
          <p:nvPr/>
        </p:nvPicPr>
        <p:blipFill>
          <a:blip r:embed="rId2"/>
          <a:stretch>
            <a:fillRect/>
          </a:stretch>
        </p:blipFill>
        <p:spPr>
          <a:xfrm>
            <a:off x="146650" y="4376538"/>
            <a:ext cx="2251492" cy="1557589"/>
          </a:xfrm>
          <a:prstGeom prst="rect">
            <a:avLst/>
          </a:prstGeom>
        </p:spPr>
      </p:pic>
      <p:pic>
        <p:nvPicPr>
          <p:cNvPr id="9" name="Imagen 8"/>
          <p:cNvPicPr>
            <a:picLocks noChangeAspect="1"/>
          </p:cNvPicPr>
          <p:nvPr/>
        </p:nvPicPr>
        <p:blipFill>
          <a:blip r:embed="rId3"/>
          <a:stretch>
            <a:fillRect/>
          </a:stretch>
        </p:blipFill>
        <p:spPr>
          <a:xfrm>
            <a:off x="2472017" y="4381658"/>
            <a:ext cx="3585767" cy="1984636"/>
          </a:xfrm>
          <a:prstGeom prst="rect">
            <a:avLst/>
          </a:prstGeom>
        </p:spPr>
      </p:pic>
      <p:pic>
        <p:nvPicPr>
          <p:cNvPr id="11" name="Imagen 10"/>
          <p:cNvPicPr>
            <a:picLocks noChangeAspect="1"/>
          </p:cNvPicPr>
          <p:nvPr/>
        </p:nvPicPr>
        <p:blipFill rotWithShape="1">
          <a:blip r:embed="rId4"/>
          <a:srcRect b="3842"/>
          <a:stretch/>
        </p:blipFill>
        <p:spPr>
          <a:xfrm>
            <a:off x="6131660" y="4415382"/>
            <a:ext cx="2662058" cy="1518745"/>
          </a:xfrm>
          <a:prstGeom prst="rect">
            <a:avLst/>
          </a:prstGeom>
        </p:spPr>
      </p:pic>
    </p:spTree>
    <p:extLst>
      <p:ext uri="{BB962C8B-B14F-4D97-AF65-F5344CB8AC3E}">
        <p14:creationId xmlns:p14="http://schemas.microsoft.com/office/powerpoint/2010/main" val="4008480556"/>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Neue"/>
        <a:ea typeface="Helvetica Neue"/>
        <a:cs typeface="Helvetica Neue"/>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Wisp" id="{7CB32D59-10C0-40DD-B7BD-2E94284A981C}" vid="{24B1A44C-C006-48B2-A4D7-E5549B3D8CD4}"/>
    </a:ext>
  </a:extLst>
</a:theme>
</file>

<file path=ppt/theme/theme4.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2_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Theme 1">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7.xml><?xml version="1.0" encoding="utf-8"?>
<a:theme xmlns:a="http://schemas.openxmlformats.org/drawingml/2006/main" name="Retrospección">
  <a:themeElements>
    <a:clrScheme name="Retrospección">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D26EA377-59BD-4C9C-9D94-EE8416EE4C79}"/>
    </a:ext>
  </a:extLst>
</a:theme>
</file>

<file path=ppt/theme/theme8.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818</TotalTime>
  <Words>2071</Words>
  <Application>Microsoft Office PowerPoint</Application>
  <PresentationFormat>Presentación en pantalla (4:3)</PresentationFormat>
  <Paragraphs>544</Paragraphs>
  <Slides>108</Slides>
  <Notes>4</Notes>
  <HiddenSlides>0</HiddenSlides>
  <MMClips>0</MMClips>
  <ScaleCrop>false</ScaleCrop>
  <HeadingPairs>
    <vt:vector size="6" baseType="variant">
      <vt:variant>
        <vt:lpstr>Tema</vt:lpstr>
      </vt:variant>
      <vt:variant>
        <vt:i4>7</vt:i4>
      </vt:variant>
      <vt:variant>
        <vt:lpstr>Servidores OLE incrustados</vt:lpstr>
      </vt:variant>
      <vt:variant>
        <vt:i4>1</vt:i4>
      </vt:variant>
      <vt:variant>
        <vt:lpstr>Títulos de diapositiva</vt:lpstr>
      </vt:variant>
      <vt:variant>
        <vt:i4>108</vt:i4>
      </vt:variant>
    </vt:vector>
  </HeadingPairs>
  <TitlesOfParts>
    <vt:vector size="116" baseType="lpstr">
      <vt:lpstr>Tema de Office</vt:lpstr>
      <vt:lpstr>White</vt:lpstr>
      <vt:lpstr>Espiral</vt:lpstr>
      <vt:lpstr>1_Tema de Office</vt:lpstr>
      <vt:lpstr>2_Tema de Office</vt:lpstr>
      <vt:lpstr>Theme 1</vt:lpstr>
      <vt:lpstr>Retrospección</vt:lpstr>
      <vt:lpstr>Picture</vt:lpstr>
      <vt:lpstr>Presentación de PowerPoint</vt:lpstr>
      <vt:lpstr>Presentación de PowerPoint</vt:lpstr>
      <vt:lpstr>Manu</vt:lpstr>
      <vt:lpstr>Presentación de PowerPoint</vt:lpstr>
      <vt:lpstr>Presentación de PowerPoint</vt:lpstr>
      <vt:lpstr>Presentación de PowerPoint</vt:lpstr>
      <vt:lpstr>Presentación de PowerPoint</vt:lpstr>
      <vt:lpstr>Agradecimientos</vt:lpstr>
      <vt:lpstr>Presentación de PowerPoint</vt:lpstr>
      <vt:lpstr>Presentación de PowerPoint</vt:lpstr>
      <vt:lpstr>Presentación de PowerPoint</vt:lpstr>
      <vt:lpstr>Presentación de PowerPoint</vt:lpstr>
      <vt:lpstr>Presentación de PowerPoint</vt:lpstr>
      <vt:lpstr>Presentación de PowerPoint</vt:lpstr>
      <vt:lpstr>1</vt:lpstr>
      <vt:lpstr>Presentación de PowerPoint</vt:lpstr>
      <vt:lpstr>Presentación de PowerPoint</vt:lpstr>
      <vt:lpstr>Presentación de PowerPoint</vt:lpstr>
      <vt:lpstr>Presentación de PowerPoint</vt:lpstr>
      <vt:lpstr>Presentación de PowerPoint</vt:lpstr>
      <vt:lpstr>Presentación de PowerPoint</vt:lpstr>
      <vt:lpstr>The Team</vt:lpstr>
      <vt:lpstr> Manuel Ballesteros Chair </vt:lpstr>
      <vt:lpstr> Rubén Martinez  Vice-Chair </vt:lpstr>
      <vt:lpstr> Jesus Rodriguez Venzal  Treasurer </vt:lpstr>
      <vt:lpstr> Arturo Medina Merino Secretary </vt:lpstr>
      <vt:lpstr> Emilio Gomez Mansilla  Action for Industry Program </vt:lpstr>
      <vt:lpstr> Juan Emilio Zurita uVolunteering Program </vt:lpstr>
      <vt:lpstr> Brayan Stiven Zapata SWYP 2019 Advisor </vt:lpstr>
      <vt:lpstr> Miguel Merelo Community Manager </vt:lpstr>
      <vt:lpstr> Andrés Montes Student Branches  </vt:lpstr>
      <vt:lpstr> Ramón Medrán Medrán Documentation  </vt:lpstr>
      <vt:lpstr>Presentación de PowerPoint</vt:lpstr>
      <vt:lpstr>Presentación de PowerPoint</vt:lpstr>
      <vt:lpstr>Satélites y radio amateur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Pedro Plaza Merino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Europa invierte en I+D+i</vt:lpstr>
      <vt:lpstr>Problemas habituales</vt:lpstr>
      <vt:lpstr>Oportunidad Real</vt:lpstr>
      <vt:lpstr>Oportunidad Real</vt:lpstr>
      <vt:lpstr>BIM4REN: BIM</vt:lpstr>
      <vt:lpstr>BIM4REN: RIA </vt:lpstr>
      <vt:lpstr>BIM4REN: WP &amp; Pilotos</vt:lpstr>
      <vt:lpstr>  ¡GRACIAS!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Sfera - Sphera</vt:lpstr>
      <vt:lpstr>Presentación de PowerPoint</vt:lpstr>
      <vt:lpstr>Presentación de PowerPoint</vt:lpstr>
      <vt:lpstr>Presentación de PowerPoint</vt:lpstr>
      <vt:lpstr>Presentación de PowerPoint</vt:lpstr>
      <vt:lpstr>IEEE Day 2018</vt:lpstr>
      <vt:lpstr>What is IEEE?</vt:lpstr>
      <vt:lpstr>IEEE Foundation</vt:lpstr>
      <vt:lpstr>IEEE Outstanding people</vt:lpstr>
      <vt:lpstr>IEEE Organization</vt:lpstr>
      <vt:lpstr>IEEE Organization</vt:lpstr>
      <vt:lpstr>IEEE Societies</vt:lpstr>
      <vt:lpstr>IEEE Societies</vt:lpstr>
      <vt:lpstr>IEEE Organization</vt:lpstr>
      <vt:lpstr>IEEE Spain</vt:lpstr>
      <vt:lpstr>IEEE Spain Section</vt:lpstr>
      <vt:lpstr>IEEE Spain Section</vt:lpstr>
      <vt:lpstr>IEEE Spain</vt:lpstr>
      <vt:lpstr>Presentación de PowerPoint</vt:lpstr>
      <vt:lpstr>Presentación de PowerPoint</vt:lpstr>
    </vt:vector>
  </TitlesOfParts>
  <Company>HP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IGEE</dc:creator>
  <cp:lastModifiedBy>IGEE</cp:lastModifiedBy>
  <cp:revision>41</cp:revision>
  <dcterms:created xsi:type="dcterms:W3CDTF">2018-10-04T18:32:46Z</dcterms:created>
  <dcterms:modified xsi:type="dcterms:W3CDTF">2018-10-05T19:00:37Z</dcterms:modified>
</cp:coreProperties>
</file>